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0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3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6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8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8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7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4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8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4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8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C4021-8974-4183-8A89-BD95F074F1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66BF9-5F18-41EC-8E61-B257EBE25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3" Type="http://schemas.openxmlformats.org/officeDocument/2006/relationships/tags" Target="../tags/tag6.xml"/><Relationship Id="rId21" Type="http://schemas.openxmlformats.org/officeDocument/2006/relationships/tags" Target="../tags/tag24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image" Target="../media/image1.jpeg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tags" Target="../tags/tag37.xml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2" Type="http://schemas.openxmlformats.org/officeDocument/2006/relationships/tags" Target="../tags/tag26.xml"/><Relationship Id="rId16" Type="http://schemas.openxmlformats.org/officeDocument/2006/relationships/image" Target="../media/image2.jpeg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5" Type="http://schemas.openxmlformats.org/officeDocument/2006/relationships/tags" Target="../tags/tag29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34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tags" Target="../tags/tag3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58600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Chapter 18</a:t>
            </a:r>
          </a:p>
          <a:p>
            <a:r>
              <a:rPr lang="en-US" b="1" dirty="0" smtClean="0"/>
              <a:t>Classification of Matter</a:t>
            </a:r>
            <a:endParaRPr lang="en-US" sz="8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418158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Section 1 – Composition of Matter  </a:t>
            </a:r>
            <a:endParaRPr lang="en-US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8A7211C-AECF-4646-9B13-5202D897F4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Pure Substances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455" y="1825625"/>
            <a:ext cx="11608230" cy="4714660"/>
          </a:xfrm>
        </p:spPr>
        <p:txBody>
          <a:bodyPr>
            <a:normAutofit/>
          </a:bodyPr>
          <a:lstStyle/>
          <a:p>
            <a:r>
              <a:rPr lang="en-US" dirty="0" smtClean="0"/>
              <a:t>Every material is made up of a pure substance or a mixture of substances. </a:t>
            </a:r>
          </a:p>
          <a:p>
            <a:pPr lvl="1"/>
            <a:r>
              <a:rPr lang="en-US" dirty="0" smtClean="0"/>
              <a:t>A pure </a:t>
            </a:r>
            <a:r>
              <a:rPr lang="en-US" b="1" dirty="0" smtClean="0"/>
              <a:t>substance</a:t>
            </a:r>
            <a:r>
              <a:rPr lang="en-US" dirty="0" smtClean="0"/>
              <a:t> is a type of matter (an element or compound) that cannot                be broken down into simpler substances and keep the properties of that substance. </a:t>
            </a:r>
          </a:p>
          <a:p>
            <a:pPr lvl="2"/>
            <a:r>
              <a:rPr lang="en-US" sz="2400" dirty="0" err="1" smtClean="0"/>
              <a:t>Exs</a:t>
            </a:r>
            <a:r>
              <a:rPr lang="en-US" sz="2400" dirty="0" smtClean="0"/>
              <a:t>. Helium, Water, Aluminum, Salt </a:t>
            </a:r>
          </a:p>
          <a:p>
            <a:pPr lvl="2"/>
            <a:endParaRPr lang="en-US" sz="1050" dirty="0"/>
          </a:p>
          <a:p>
            <a:pPr marL="1146175" lvl="2"/>
            <a:r>
              <a:rPr lang="en-US" sz="2400" b="1" u="sng" dirty="0" smtClean="0"/>
              <a:t>Elements</a:t>
            </a:r>
            <a:r>
              <a:rPr lang="en-US" sz="2400" dirty="0" smtClean="0"/>
              <a:t>  are substances with atoms that are all alike. </a:t>
            </a:r>
          </a:p>
          <a:p>
            <a:pPr marL="1603375" lvl="4"/>
            <a:r>
              <a:rPr lang="en-US" sz="2400" dirty="0" err="1" smtClean="0"/>
              <a:t>Exs</a:t>
            </a:r>
            <a:r>
              <a:rPr lang="en-US" sz="2400" dirty="0" smtClean="0"/>
              <a:t>. Carbon, Copper, Nitrogen </a:t>
            </a:r>
          </a:p>
          <a:p>
            <a:pPr marL="1146175" lvl="3"/>
            <a:endParaRPr lang="en-US" sz="900" dirty="0"/>
          </a:p>
          <a:p>
            <a:pPr marL="1146175" lvl="3"/>
            <a:r>
              <a:rPr lang="en-US" sz="2400" b="1" u="sng" dirty="0" smtClean="0"/>
              <a:t>Compounds</a:t>
            </a:r>
            <a:r>
              <a:rPr lang="en-US" sz="2400" dirty="0" smtClean="0"/>
              <a:t>  are substances made of two or more elements that are                  combined in a certain proportion. </a:t>
            </a:r>
          </a:p>
          <a:p>
            <a:pPr marL="1603375" lvl="4"/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(water)</a:t>
            </a:r>
          </a:p>
          <a:p>
            <a:pPr marL="1603375" lvl="4"/>
            <a:r>
              <a:rPr lang="en-US" sz="2400" dirty="0" err="1" smtClean="0"/>
              <a:t>NaCl</a:t>
            </a:r>
            <a:r>
              <a:rPr lang="en-US" sz="2400" dirty="0" smtClean="0"/>
              <a:t> (table salt) </a:t>
            </a:r>
          </a:p>
        </p:txBody>
      </p:sp>
      <p:grpSp>
        <p:nvGrpSpPr>
          <p:cNvPr id="15" name="SMARTInkShape-Group7"/>
          <p:cNvGrpSpPr/>
          <p:nvPr/>
        </p:nvGrpSpPr>
        <p:grpSpPr>
          <a:xfrm>
            <a:off x="11363341" y="6115507"/>
            <a:ext cx="428610" cy="426072"/>
            <a:chOff x="11363341" y="6115507"/>
            <a:chExt cx="428610" cy="426072"/>
          </a:xfrm>
        </p:grpSpPr>
        <p:sp>
          <p:nvSpPr>
            <p:cNvPr id="13" name="SMARTInkShape-40"/>
            <p:cNvSpPr/>
            <p:nvPr>
              <p:custDataLst>
                <p:tags r:id="rId1"/>
              </p:custDataLst>
            </p:nvPr>
          </p:nvSpPr>
          <p:spPr>
            <a:xfrm>
              <a:off x="11782425" y="62103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41"/>
            <p:cNvSpPr/>
            <p:nvPr>
              <p:custDataLst>
                <p:tags r:id="rId2"/>
              </p:custDataLst>
            </p:nvPr>
          </p:nvSpPr>
          <p:spPr>
            <a:xfrm>
              <a:off x="11363341" y="6115507"/>
              <a:ext cx="257160" cy="426072"/>
            </a:xfrm>
            <a:custGeom>
              <a:avLst/>
              <a:gdLst/>
              <a:ahLst/>
              <a:cxnLst/>
              <a:rect l="0" t="0" r="0" b="0"/>
              <a:pathLst>
                <a:path w="257160" h="426072">
                  <a:moveTo>
                    <a:pt x="95234" y="123368"/>
                  </a:moveTo>
                  <a:lnTo>
                    <a:pt x="95234" y="123368"/>
                  </a:lnTo>
                  <a:lnTo>
                    <a:pt x="90177" y="123368"/>
                  </a:lnTo>
                  <a:lnTo>
                    <a:pt x="84873" y="129013"/>
                  </a:lnTo>
                  <a:lnTo>
                    <a:pt x="63434" y="154891"/>
                  </a:lnTo>
                  <a:lnTo>
                    <a:pt x="57112" y="158545"/>
                  </a:lnTo>
                  <a:lnTo>
                    <a:pt x="44430" y="160891"/>
                  </a:lnTo>
                  <a:lnTo>
                    <a:pt x="34906" y="161297"/>
                  </a:lnTo>
                  <a:lnTo>
                    <a:pt x="32791" y="159237"/>
                  </a:lnTo>
                  <a:lnTo>
                    <a:pt x="30440" y="151304"/>
                  </a:lnTo>
                  <a:lnTo>
                    <a:pt x="29116" y="139994"/>
                  </a:lnTo>
                  <a:lnTo>
                    <a:pt x="31630" y="133227"/>
                  </a:lnTo>
                  <a:lnTo>
                    <a:pt x="33780" y="129941"/>
                  </a:lnTo>
                  <a:lnTo>
                    <a:pt x="40340" y="106333"/>
                  </a:lnTo>
                  <a:lnTo>
                    <a:pt x="64630" y="62750"/>
                  </a:lnTo>
                  <a:lnTo>
                    <a:pt x="98789" y="25975"/>
                  </a:lnTo>
                  <a:lnTo>
                    <a:pt x="116513" y="14548"/>
                  </a:lnTo>
                  <a:lnTo>
                    <a:pt x="154075" y="1081"/>
                  </a:lnTo>
                  <a:lnTo>
                    <a:pt x="164644" y="0"/>
                  </a:lnTo>
                  <a:lnTo>
                    <a:pt x="171239" y="2568"/>
                  </a:lnTo>
                  <a:lnTo>
                    <a:pt x="174479" y="4735"/>
                  </a:lnTo>
                  <a:lnTo>
                    <a:pt x="176640" y="7237"/>
                  </a:lnTo>
                  <a:lnTo>
                    <a:pt x="179040" y="12841"/>
                  </a:lnTo>
                  <a:lnTo>
                    <a:pt x="180790" y="49660"/>
                  </a:lnTo>
                  <a:lnTo>
                    <a:pt x="170575" y="95121"/>
                  </a:lnTo>
                  <a:lnTo>
                    <a:pt x="153508" y="132957"/>
                  </a:lnTo>
                  <a:lnTo>
                    <a:pt x="129754" y="178610"/>
                  </a:lnTo>
                  <a:lnTo>
                    <a:pt x="110989" y="215819"/>
                  </a:lnTo>
                  <a:lnTo>
                    <a:pt x="92023" y="253654"/>
                  </a:lnTo>
                  <a:lnTo>
                    <a:pt x="72998" y="290617"/>
                  </a:lnTo>
                  <a:lnTo>
                    <a:pt x="47607" y="332088"/>
                  </a:lnTo>
                  <a:lnTo>
                    <a:pt x="23463" y="379376"/>
                  </a:lnTo>
                  <a:lnTo>
                    <a:pt x="556" y="426071"/>
                  </a:lnTo>
                  <a:lnTo>
                    <a:pt x="365" y="425712"/>
                  </a:lnTo>
                  <a:lnTo>
                    <a:pt x="0" y="413924"/>
                  </a:lnTo>
                  <a:lnTo>
                    <a:pt x="2813" y="408432"/>
                  </a:lnTo>
                  <a:lnTo>
                    <a:pt x="45040" y="364099"/>
                  </a:lnTo>
                  <a:lnTo>
                    <a:pt x="89977" y="320185"/>
                  </a:lnTo>
                  <a:lnTo>
                    <a:pt x="135629" y="289719"/>
                  </a:lnTo>
                  <a:lnTo>
                    <a:pt x="155299" y="280372"/>
                  </a:lnTo>
                  <a:lnTo>
                    <a:pt x="201293" y="275948"/>
                  </a:lnTo>
                  <a:lnTo>
                    <a:pt x="222056" y="276862"/>
                  </a:lnTo>
                  <a:lnTo>
                    <a:pt x="245622" y="284902"/>
                  </a:lnTo>
                  <a:lnTo>
                    <a:pt x="257159" y="2852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023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Mixtures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2854"/>
            <a:ext cx="6492498" cy="5191932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u="sng" dirty="0" smtClean="0"/>
              <a:t>mixture</a:t>
            </a:r>
            <a:r>
              <a:rPr lang="en-US" dirty="0" smtClean="0"/>
              <a:t> is a material made up of two   or more substances that can be easily separated. </a:t>
            </a:r>
          </a:p>
          <a:p>
            <a:pPr lvl="1"/>
            <a:r>
              <a:rPr lang="en-US" dirty="0" smtClean="0"/>
              <a:t>There are two types of mixtures:</a:t>
            </a:r>
          </a:p>
          <a:p>
            <a:pPr lvl="2"/>
            <a:r>
              <a:rPr lang="en-US" sz="2400" b="1" u="sng" dirty="0" smtClean="0"/>
              <a:t>Heterogeneous Mixtures </a:t>
            </a:r>
            <a:r>
              <a:rPr lang="en-US" sz="2400" dirty="0" smtClean="0"/>
              <a:t>– A mixture in which different materials can be easily distinguished. </a:t>
            </a:r>
          </a:p>
          <a:p>
            <a:pPr lvl="3"/>
            <a:r>
              <a:rPr lang="en-US" sz="2400" dirty="0" err="1" smtClean="0"/>
              <a:t>Exs</a:t>
            </a:r>
            <a:r>
              <a:rPr lang="en-US" sz="2400" dirty="0" smtClean="0"/>
              <a:t>. Granite, concrete, dry soup mix </a:t>
            </a:r>
          </a:p>
          <a:p>
            <a:pPr lvl="3"/>
            <a:endParaRPr lang="en-US" dirty="0" smtClean="0"/>
          </a:p>
          <a:p>
            <a:pPr marL="1146175" lvl="3"/>
            <a:r>
              <a:rPr lang="en-US" sz="2400" b="1" u="sng" dirty="0" smtClean="0"/>
              <a:t>Homogeneous Mixtures </a:t>
            </a:r>
            <a:r>
              <a:rPr lang="en-US" sz="2400" dirty="0" smtClean="0"/>
              <a:t>– A mixture containing two or more gaseous,       liquid or solid substances blended evenly throughout. </a:t>
            </a:r>
          </a:p>
          <a:p>
            <a:pPr marL="1374775" lvl="4" indent="0">
              <a:buNone/>
            </a:pPr>
            <a:endParaRPr lang="en-US" sz="2400" dirty="0"/>
          </a:p>
        </p:txBody>
      </p:sp>
      <p:pic>
        <p:nvPicPr>
          <p:cNvPr id="3074" name="Picture 2" descr="Image result for heterogeneous mixture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249" y="1976491"/>
            <a:ext cx="3905250" cy="29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19" name="SMARTInkShape-Group14"/>
          <p:cNvGrpSpPr/>
          <p:nvPr/>
        </p:nvGrpSpPr>
        <p:grpSpPr>
          <a:xfrm>
            <a:off x="3876945" y="5667375"/>
            <a:ext cx="1396370" cy="771526"/>
            <a:chOff x="3876945" y="5667375"/>
            <a:chExt cx="1396370" cy="771526"/>
          </a:xfrm>
        </p:grpSpPr>
        <p:sp>
          <p:nvSpPr>
            <p:cNvPr id="3114" name="SMARTInkShape-91"/>
            <p:cNvSpPr/>
            <p:nvPr>
              <p:custDataLst>
                <p:tags r:id="rId17"/>
              </p:custDataLst>
            </p:nvPr>
          </p:nvSpPr>
          <p:spPr>
            <a:xfrm>
              <a:off x="3876945" y="5667375"/>
              <a:ext cx="209281" cy="771526"/>
            </a:xfrm>
            <a:custGeom>
              <a:avLst/>
              <a:gdLst/>
              <a:ahLst/>
              <a:cxnLst/>
              <a:rect l="0" t="0" r="0" b="0"/>
              <a:pathLst>
                <a:path w="209281" h="771526">
                  <a:moveTo>
                    <a:pt x="209280" y="0"/>
                  </a:moveTo>
                  <a:lnTo>
                    <a:pt x="209280" y="0"/>
                  </a:lnTo>
                  <a:lnTo>
                    <a:pt x="201079" y="0"/>
                  </a:lnTo>
                  <a:lnTo>
                    <a:pt x="166664" y="27627"/>
                  </a:lnTo>
                  <a:lnTo>
                    <a:pt x="136078" y="67804"/>
                  </a:lnTo>
                  <a:lnTo>
                    <a:pt x="104274" y="106056"/>
                  </a:lnTo>
                  <a:lnTo>
                    <a:pt x="76512" y="153280"/>
                  </a:lnTo>
                  <a:lnTo>
                    <a:pt x="57052" y="193583"/>
                  </a:lnTo>
                  <a:lnTo>
                    <a:pt x="37881" y="239039"/>
                  </a:lnTo>
                  <a:lnTo>
                    <a:pt x="21617" y="286021"/>
                  </a:lnTo>
                  <a:lnTo>
                    <a:pt x="10096" y="333455"/>
                  </a:lnTo>
                  <a:lnTo>
                    <a:pt x="2801" y="381024"/>
                  </a:lnTo>
                  <a:lnTo>
                    <a:pt x="640" y="425810"/>
                  </a:lnTo>
                  <a:lnTo>
                    <a:pt x="0" y="465891"/>
                  </a:lnTo>
                  <a:lnTo>
                    <a:pt x="2632" y="504578"/>
                  </a:lnTo>
                  <a:lnTo>
                    <a:pt x="10115" y="542852"/>
                  </a:lnTo>
                  <a:lnTo>
                    <a:pt x="22125" y="588654"/>
                  </a:lnTo>
                  <a:lnTo>
                    <a:pt x="48839" y="628276"/>
                  </a:lnTo>
                  <a:lnTo>
                    <a:pt x="78418" y="666676"/>
                  </a:lnTo>
                  <a:lnTo>
                    <a:pt x="117337" y="707819"/>
                  </a:lnTo>
                  <a:lnTo>
                    <a:pt x="163866" y="753598"/>
                  </a:lnTo>
                  <a:lnTo>
                    <a:pt x="190230" y="771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5" name="SMARTInkShape-92"/>
            <p:cNvSpPr/>
            <p:nvPr>
              <p:custDataLst>
                <p:tags r:id="rId18"/>
              </p:custDataLst>
            </p:nvPr>
          </p:nvSpPr>
          <p:spPr>
            <a:xfrm>
              <a:off x="5076825" y="5695950"/>
              <a:ext cx="196490" cy="638176"/>
            </a:xfrm>
            <a:custGeom>
              <a:avLst/>
              <a:gdLst/>
              <a:ahLst/>
              <a:cxnLst/>
              <a:rect l="0" t="0" r="0" b="0"/>
              <a:pathLst>
                <a:path w="196490" h="638176">
                  <a:moveTo>
                    <a:pt x="9525" y="0"/>
                  </a:moveTo>
                  <a:lnTo>
                    <a:pt x="9525" y="0"/>
                  </a:lnTo>
                  <a:lnTo>
                    <a:pt x="54582" y="45057"/>
                  </a:lnTo>
                  <a:lnTo>
                    <a:pt x="100330" y="87661"/>
                  </a:lnTo>
                  <a:lnTo>
                    <a:pt x="127807" y="130753"/>
                  </a:lnTo>
                  <a:lnTo>
                    <a:pt x="157067" y="173759"/>
                  </a:lnTo>
                  <a:lnTo>
                    <a:pt x="172833" y="210234"/>
                  </a:lnTo>
                  <a:lnTo>
                    <a:pt x="188088" y="247852"/>
                  </a:lnTo>
                  <a:lnTo>
                    <a:pt x="196489" y="285810"/>
                  </a:lnTo>
                  <a:lnTo>
                    <a:pt x="196155" y="326690"/>
                  </a:lnTo>
                  <a:lnTo>
                    <a:pt x="189354" y="372316"/>
                  </a:lnTo>
                  <a:lnTo>
                    <a:pt x="180635" y="416527"/>
                  </a:lnTo>
                  <a:lnTo>
                    <a:pt x="168528" y="456438"/>
                  </a:lnTo>
                  <a:lnTo>
                    <a:pt x="151534" y="495074"/>
                  </a:lnTo>
                  <a:lnTo>
                    <a:pt x="133093" y="533333"/>
                  </a:lnTo>
                  <a:lnTo>
                    <a:pt x="107899" y="574073"/>
                  </a:lnTo>
                  <a:lnTo>
                    <a:pt x="61644" y="615619"/>
                  </a:lnTo>
                  <a:lnTo>
                    <a:pt x="41666" y="629845"/>
                  </a:lnTo>
                  <a:lnTo>
                    <a:pt x="22341" y="635707"/>
                  </a:lnTo>
                  <a:lnTo>
                    <a:pt x="0" y="638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6" name="SMARTInkShape-93"/>
            <p:cNvSpPr/>
            <p:nvPr>
              <p:custDataLst>
                <p:tags r:id="rId19"/>
              </p:custDataLst>
            </p:nvPr>
          </p:nvSpPr>
          <p:spPr>
            <a:xfrm>
              <a:off x="4876800" y="5948899"/>
              <a:ext cx="200026" cy="278386"/>
            </a:xfrm>
            <a:custGeom>
              <a:avLst/>
              <a:gdLst/>
              <a:ahLst/>
              <a:cxnLst/>
              <a:rect l="0" t="0" r="0" b="0"/>
              <a:pathLst>
                <a:path w="200026" h="278386">
                  <a:moveTo>
                    <a:pt x="0" y="156626"/>
                  </a:moveTo>
                  <a:lnTo>
                    <a:pt x="0" y="156626"/>
                  </a:lnTo>
                  <a:lnTo>
                    <a:pt x="8201" y="148425"/>
                  </a:lnTo>
                  <a:lnTo>
                    <a:pt x="37708" y="127855"/>
                  </a:lnTo>
                  <a:lnTo>
                    <a:pt x="50331" y="118468"/>
                  </a:lnTo>
                  <a:lnTo>
                    <a:pt x="73185" y="101585"/>
                  </a:lnTo>
                  <a:lnTo>
                    <a:pt x="110841" y="63754"/>
                  </a:lnTo>
                  <a:lnTo>
                    <a:pt x="130511" y="33404"/>
                  </a:lnTo>
                  <a:lnTo>
                    <a:pt x="132789" y="20220"/>
                  </a:lnTo>
                  <a:lnTo>
                    <a:pt x="130279" y="13804"/>
                  </a:lnTo>
                  <a:lnTo>
                    <a:pt x="120043" y="1062"/>
                  </a:lnTo>
                  <a:lnTo>
                    <a:pt x="117071" y="0"/>
                  </a:lnTo>
                  <a:lnTo>
                    <a:pt x="114029" y="350"/>
                  </a:lnTo>
                  <a:lnTo>
                    <a:pt x="96490" y="8517"/>
                  </a:lnTo>
                  <a:lnTo>
                    <a:pt x="87687" y="17069"/>
                  </a:lnTo>
                  <a:lnTo>
                    <a:pt x="70109" y="46997"/>
                  </a:lnTo>
                  <a:lnTo>
                    <a:pt x="54379" y="84171"/>
                  </a:lnTo>
                  <a:lnTo>
                    <a:pt x="45335" y="107491"/>
                  </a:lnTo>
                  <a:lnTo>
                    <a:pt x="40244" y="144419"/>
                  </a:lnTo>
                  <a:lnTo>
                    <a:pt x="38524" y="192001"/>
                  </a:lnTo>
                  <a:lnTo>
                    <a:pt x="41047" y="219671"/>
                  </a:lnTo>
                  <a:lnTo>
                    <a:pt x="54363" y="253515"/>
                  </a:lnTo>
                  <a:lnTo>
                    <a:pt x="69901" y="273480"/>
                  </a:lnTo>
                  <a:lnTo>
                    <a:pt x="79045" y="277353"/>
                  </a:lnTo>
                  <a:lnTo>
                    <a:pt x="84447" y="278385"/>
                  </a:lnTo>
                  <a:lnTo>
                    <a:pt x="96093" y="276711"/>
                  </a:lnTo>
                  <a:lnTo>
                    <a:pt x="120566" y="269571"/>
                  </a:lnTo>
                  <a:lnTo>
                    <a:pt x="144576" y="249568"/>
                  </a:lnTo>
                  <a:lnTo>
                    <a:pt x="174587" y="205959"/>
                  </a:lnTo>
                  <a:lnTo>
                    <a:pt x="197201" y="175867"/>
                  </a:lnTo>
                  <a:lnTo>
                    <a:pt x="199468" y="163013"/>
                  </a:lnTo>
                  <a:lnTo>
                    <a:pt x="200025" y="1471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7" name="SMARTInkShape-94"/>
            <p:cNvSpPr/>
            <p:nvPr>
              <p:custDataLst>
                <p:tags r:id="rId20"/>
              </p:custDataLst>
            </p:nvPr>
          </p:nvSpPr>
          <p:spPr>
            <a:xfrm>
              <a:off x="4288572" y="5926695"/>
              <a:ext cx="559654" cy="321371"/>
            </a:xfrm>
            <a:custGeom>
              <a:avLst/>
              <a:gdLst/>
              <a:ahLst/>
              <a:cxnLst/>
              <a:rect l="0" t="0" r="0" b="0"/>
              <a:pathLst>
                <a:path w="559654" h="321371">
                  <a:moveTo>
                    <a:pt x="140553" y="64530"/>
                  </a:moveTo>
                  <a:lnTo>
                    <a:pt x="140553" y="64530"/>
                  </a:lnTo>
                  <a:lnTo>
                    <a:pt x="140553" y="37682"/>
                  </a:lnTo>
                  <a:lnTo>
                    <a:pt x="126364" y="21811"/>
                  </a:lnTo>
                  <a:lnTo>
                    <a:pt x="123685" y="21234"/>
                  </a:lnTo>
                  <a:lnTo>
                    <a:pt x="120841" y="21908"/>
                  </a:lnTo>
                  <a:lnTo>
                    <a:pt x="111782" y="27912"/>
                  </a:lnTo>
                  <a:lnTo>
                    <a:pt x="85372" y="48432"/>
                  </a:lnTo>
                  <a:lnTo>
                    <a:pt x="48036" y="95160"/>
                  </a:lnTo>
                  <a:lnTo>
                    <a:pt x="27031" y="141001"/>
                  </a:lnTo>
                  <a:lnTo>
                    <a:pt x="13706" y="183940"/>
                  </a:lnTo>
                  <a:lnTo>
                    <a:pt x="1942" y="225583"/>
                  </a:lnTo>
                  <a:lnTo>
                    <a:pt x="0" y="253713"/>
                  </a:lnTo>
                  <a:lnTo>
                    <a:pt x="8289" y="282718"/>
                  </a:lnTo>
                  <a:lnTo>
                    <a:pt x="20118" y="308830"/>
                  </a:lnTo>
                  <a:lnTo>
                    <a:pt x="26348" y="315983"/>
                  </a:lnTo>
                  <a:lnTo>
                    <a:pt x="32645" y="319162"/>
                  </a:lnTo>
                  <a:lnTo>
                    <a:pt x="48133" y="321203"/>
                  </a:lnTo>
                  <a:lnTo>
                    <a:pt x="53540" y="321370"/>
                  </a:lnTo>
                  <a:lnTo>
                    <a:pt x="62369" y="318734"/>
                  </a:lnTo>
                  <a:lnTo>
                    <a:pt x="76661" y="308419"/>
                  </a:lnTo>
                  <a:lnTo>
                    <a:pt x="104270" y="268445"/>
                  </a:lnTo>
                  <a:lnTo>
                    <a:pt x="121324" y="225713"/>
                  </a:lnTo>
                  <a:lnTo>
                    <a:pt x="134168" y="183152"/>
                  </a:lnTo>
                  <a:lnTo>
                    <a:pt x="140350" y="141583"/>
                  </a:lnTo>
                  <a:lnTo>
                    <a:pt x="153644" y="98274"/>
                  </a:lnTo>
                  <a:lnTo>
                    <a:pt x="158818" y="75154"/>
                  </a:lnTo>
                  <a:lnTo>
                    <a:pt x="159557" y="65152"/>
                  </a:lnTo>
                  <a:lnTo>
                    <a:pt x="160660" y="97655"/>
                  </a:lnTo>
                  <a:lnTo>
                    <a:pt x="169304" y="142105"/>
                  </a:lnTo>
                  <a:lnTo>
                    <a:pt x="182269" y="183480"/>
                  </a:lnTo>
                  <a:lnTo>
                    <a:pt x="197762" y="224245"/>
                  </a:lnTo>
                  <a:lnTo>
                    <a:pt x="205137" y="237115"/>
                  </a:lnTo>
                  <a:lnTo>
                    <a:pt x="241892" y="269711"/>
                  </a:lnTo>
                  <a:lnTo>
                    <a:pt x="248387" y="272137"/>
                  </a:lnTo>
                  <a:lnTo>
                    <a:pt x="251600" y="271727"/>
                  </a:lnTo>
                  <a:lnTo>
                    <a:pt x="257994" y="268449"/>
                  </a:lnTo>
                  <a:lnTo>
                    <a:pt x="260122" y="265034"/>
                  </a:lnTo>
                  <a:lnTo>
                    <a:pt x="268874" y="238382"/>
                  </a:lnTo>
                  <a:lnTo>
                    <a:pt x="267375" y="231231"/>
                  </a:lnTo>
                  <a:lnTo>
                    <a:pt x="254330" y="205998"/>
                  </a:lnTo>
                  <a:lnTo>
                    <a:pt x="254575" y="159595"/>
                  </a:lnTo>
                  <a:lnTo>
                    <a:pt x="259827" y="131150"/>
                  </a:lnTo>
                  <a:lnTo>
                    <a:pt x="273644" y="112131"/>
                  </a:lnTo>
                  <a:lnTo>
                    <a:pt x="289663" y="93094"/>
                  </a:lnTo>
                  <a:lnTo>
                    <a:pt x="299947" y="60648"/>
                  </a:lnTo>
                  <a:lnTo>
                    <a:pt x="302330" y="38166"/>
                  </a:lnTo>
                  <a:lnTo>
                    <a:pt x="302476" y="77812"/>
                  </a:lnTo>
                  <a:lnTo>
                    <a:pt x="302478" y="117954"/>
                  </a:lnTo>
                  <a:lnTo>
                    <a:pt x="303536" y="160102"/>
                  </a:lnTo>
                  <a:lnTo>
                    <a:pt x="309024" y="195741"/>
                  </a:lnTo>
                  <a:lnTo>
                    <a:pt x="311414" y="242888"/>
                  </a:lnTo>
                  <a:lnTo>
                    <a:pt x="311887" y="283088"/>
                  </a:lnTo>
                  <a:lnTo>
                    <a:pt x="312002" y="321046"/>
                  </a:lnTo>
                  <a:lnTo>
                    <a:pt x="310945" y="296757"/>
                  </a:lnTo>
                  <a:lnTo>
                    <a:pt x="303802" y="254253"/>
                  </a:lnTo>
                  <a:lnTo>
                    <a:pt x="302740" y="208113"/>
                  </a:lnTo>
                  <a:lnTo>
                    <a:pt x="303614" y="165517"/>
                  </a:lnTo>
                  <a:lnTo>
                    <a:pt x="310105" y="125614"/>
                  </a:lnTo>
                  <a:lnTo>
                    <a:pt x="318732" y="86981"/>
                  </a:lnTo>
                  <a:lnTo>
                    <a:pt x="329048" y="50839"/>
                  </a:lnTo>
                  <a:lnTo>
                    <a:pt x="355580" y="12558"/>
                  </a:lnTo>
                  <a:lnTo>
                    <a:pt x="365719" y="2682"/>
                  </a:lnTo>
                  <a:lnTo>
                    <a:pt x="372213" y="0"/>
                  </a:lnTo>
                  <a:lnTo>
                    <a:pt x="375426" y="344"/>
                  </a:lnTo>
                  <a:lnTo>
                    <a:pt x="381819" y="3547"/>
                  </a:lnTo>
                  <a:lnTo>
                    <a:pt x="391368" y="16357"/>
                  </a:lnTo>
                  <a:lnTo>
                    <a:pt x="407251" y="56187"/>
                  </a:lnTo>
                  <a:lnTo>
                    <a:pt x="422070" y="102787"/>
                  </a:lnTo>
                  <a:lnTo>
                    <a:pt x="425746" y="150276"/>
                  </a:lnTo>
                  <a:lnTo>
                    <a:pt x="426230" y="197882"/>
                  </a:lnTo>
                  <a:lnTo>
                    <a:pt x="426297" y="241847"/>
                  </a:lnTo>
                  <a:lnTo>
                    <a:pt x="426303" y="262459"/>
                  </a:lnTo>
                  <a:lnTo>
                    <a:pt x="426303" y="222627"/>
                  </a:lnTo>
                  <a:lnTo>
                    <a:pt x="426303" y="178326"/>
                  </a:lnTo>
                  <a:lnTo>
                    <a:pt x="428420" y="159556"/>
                  </a:lnTo>
                  <a:lnTo>
                    <a:pt x="444203" y="118814"/>
                  </a:lnTo>
                  <a:lnTo>
                    <a:pt x="462135" y="71954"/>
                  </a:lnTo>
                  <a:lnTo>
                    <a:pt x="485284" y="36266"/>
                  </a:lnTo>
                  <a:lnTo>
                    <a:pt x="500811" y="24287"/>
                  </a:lnTo>
                  <a:lnTo>
                    <a:pt x="513761" y="19092"/>
                  </a:lnTo>
                  <a:lnTo>
                    <a:pt x="517417" y="19422"/>
                  </a:lnTo>
                  <a:lnTo>
                    <a:pt x="524301" y="22610"/>
                  </a:lnTo>
                  <a:lnTo>
                    <a:pt x="534127" y="35411"/>
                  </a:lnTo>
                  <a:lnTo>
                    <a:pt x="553292" y="76168"/>
                  </a:lnTo>
                  <a:lnTo>
                    <a:pt x="558815" y="121958"/>
                  </a:lnTo>
                  <a:lnTo>
                    <a:pt x="559543" y="169341"/>
                  </a:lnTo>
                  <a:lnTo>
                    <a:pt x="559638" y="216935"/>
                  </a:lnTo>
                  <a:lnTo>
                    <a:pt x="559652" y="263471"/>
                  </a:lnTo>
                  <a:lnTo>
                    <a:pt x="559653" y="2740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8" name="SMARTInkShape-95"/>
            <p:cNvSpPr/>
            <p:nvPr>
              <p:custDataLst>
                <p:tags r:id="rId21"/>
              </p:custDataLst>
            </p:nvPr>
          </p:nvSpPr>
          <p:spPr>
            <a:xfrm>
              <a:off x="4000500" y="5791329"/>
              <a:ext cx="293228" cy="437972"/>
            </a:xfrm>
            <a:custGeom>
              <a:avLst/>
              <a:gdLst/>
              <a:ahLst/>
              <a:cxnLst/>
              <a:rect l="0" t="0" r="0" b="0"/>
              <a:pathLst>
                <a:path w="293228" h="437972">
                  <a:moveTo>
                    <a:pt x="276225" y="28446"/>
                  </a:moveTo>
                  <a:lnTo>
                    <a:pt x="276225" y="28446"/>
                  </a:lnTo>
                  <a:lnTo>
                    <a:pt x="285740" y="37961"/>
                  </a:lnTo>
                  <a:lnTo>
                    <a:pt x="285747" y="32912"/>
                  </a:lnTo>
                  <a:lnTo>
                    <a:pt x="284690" y="31423"/>
                  </a:lnTo>
                  <a:lnTo>
                    <a:pt x="282926" y="30431"/>
                  </a:lnTo>
                  <a:lnTo>
                    <a:pt x="280693" y="29769"/>
                  </a:lnTo>
                  <a:lnTo>
                    <a:pt x="266452" y="18259"/>
                  </a:lnTo>
                  <a:lnTo>
                    <a:pt x="260240" y="13335"/>
                  </a:lnTo>
                  <a:lnTo>
                    <a:pt x="247628" y="7352"/>
                  </a:lnTo>
                  <a:lnTo>
                    <a:pt x="240002" y="1349"/>
                  </a:lnTo>
                  <a:lnTo>
                    <a:pt x="216832" y="0"/>
                  </a:lnTo>
                  <a:lnTo>
                    <a:pt x="183674" y="13140"/>
                  </a:lnTo>
                  <a:lnTo>
                    <a:pt x="152338" y="31343"/>
                  </a:lnTo>
                  <a:lnTo>
                    <a:pt x="136154" y="48354"/>
                  </a:lnTo>
                  <a:lnTo>
                    <a:pt x="107007" y="88493"/>
                  </a:lnTo>
                  <a:lnTo>
                    <a:pt x="83706" y="132544"/>
                  </a:lnTo>
                  <a:lnTo>
                    <a:pt x="70313" y="174158"/>
                  </a:lnTo>
                  <a:lnTo>
                    <a:pt x="67154" y="201146"/>
                  </a:lnTo>
                  <a:lnTo>
                    <a:pt x="69710" y="208564"/>
                  </a:lnTo>
                  <a:lnTo>
                    <a:pt x="79975" y="221952"/>
                  </a:lnTo>
                  <a:lnTo>
                    <a:pt x="85992" y="225574"/>
                  </a:lnTo>
                  <a:lnTo>
                    <a:pt x="89078" y="226539"/>
                  </a:lnTo>
                  <a:lnTo>
                    <a:pt x="98151" y="224790"/>
                  </a:lnTo>
                  <a:lnTo>
                    <a:pt x="115160" y="220678"/>
                  </a:lnTo>
                  <a:lnTo>
                    <a:pt x="133605" y="216637"/>
                  </a:lnTo>
                  <a:lnTo>
                    <a:pt x="152476" y="211559"/>
                  </a:lnTo>
                  <a:lnTo>
                    <a:pt x="198045" y="209609"/>
                  </a:lnTo>
                  <a:lnTo>
                    <a:pt x="211845" y="210564"/>
                  </a:lnTo>
                  <a:lnTo>
                    <a:pt x="244359" y="222689"/>
                  </a:lnTo>
                  <a:lnTo>
                    <a:pt x="263491" y="236871"/>
                  </a:lnTo>
                  <a:lnTo>
                    <a:pt x="281314" y="260626"/>
                  </a:lnTo>
                  <a:lnTo>
                    <a:pt x="290668" y="280448"/>
                  </a:lnTo>
                  <a:lnTo>
                    <a:pt x="293227" y="297082"/>
                  </a:lnTo>
                  <a:lnTo>
                    <a:pt x="287467" y="340204"/>
                  </a:lnTo>
                  <a:lnTo>
                    <a:pt x="283437" y="361061"/>
                  </a:lnTo>
                  <a:lnTo>
                    <a:pt x="272593" y="387071"/>
                  </a:lnTo>
                  <a:lnTo>
                    <a:pt x="263675" y="397032"/>
                  </a:lnTo>
                  <a:lnTo>
                    <a:pt x="218408" y="428421"/>
                  </a:lnTo>
                  <a:lnTo>
                    <a:pt x="205020" y="433755"/>
                  </a:lnTo>
                  <a:lnTo>
                    <a:pt x="158548" y="437647"/>
                  </a:lnTo>
                  <a:lnTo>
                    <a:pt x="113855" y="437971"/>
                  </a:lnTo>
                  <a:lnTo>
                    <a:pt x="77170" y="430407"/>
                  </a:lnTo>
                  <a:lnTo>
                    <a:pt x="36347" y="412510"/>
                  </a:lnTo>
                  <a:lnTo>
                    <a:pt x="6529" y="387217"/>
                  </a:lnTo>
                  <a:lnTo>
                    <a:pt x="2902" y="380869"/>
                  </a:lnTo>
                  <a:lnTo>
                    <a:pt x="382" y="371542"/>
                  </a:lnTo>
                  <a:lnTo>
                    <a:pt x="0" y="3618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36" name="SMARTInkShape-Group15"/>
          <p:cNvGrpSpPr/>
          <p:nvPr/>
        </p:nvGrpSpPr>
        <p:grpSpPr>
          <a:xfrm>
            <a:off x="4048302" y="3496999"/>
            <a:ext cx="2132430" cy="484452"/>
            <a:chOff x="4048302" y="3496999"/>
            <a:chExt cx="2132430" cy="484452"/>
          </a:xfrm>
        </p:grpSpPr>
        <p:sp>
          <p:nvSpPr>
            <p:cNvPr id="3120" name="SMARTInkShape-96"/>
            <p:cNvSpPr/>
            <p:nvPr>
              <p:custDataLst>
                <p:tags r:id="rId1"/>
              </p:custDataLst>
            </p:nvPr>
          </p:nvSpPr>
          <p:spPr>
            <a:xfrm>
              <a:off x="4048302" y="3496999"/>
              <a:ext cx="142699" cy="446352"/>
            </a:xfrm>
            <a:custGeom>
              <a:avLst/>
              <a:gdLst/>
              <a:ahLst/>
              <a:cxnLst/>
              <a:rect l="0" t="0" r="0" b="0"/>
              <a:pathLst>
                <a:path w="142699" h="446352">
                  <a:moveTo>
                    <a:pt x="142698" y="8201"/>
                  </a:moveTo>
                  <a:lnTo>
                    <a:pt x="142698" y="8201"/>
                  </a:lnTo>
                  <a:lnTo>
                    <a:pt x="142698" y="0"/>
                  </a:lnTo>
                  <a:lnTo>
                    <a:pt x="121240" y="6993"/>
                  </a:lnTo>
                  <a:lnTo>
                    <a:pt x="114464" y="13309"/>
                  </a:lnTo>
                  <a:lnTo>
                    <a:pt x="78660" y="58006"/>
                  </a:lnTo>
                  <a:lnTo>
                    <a:pt x="54750" y="95415"/>
                  </a:lnTo>
                  <a:lnTo>
                    <a:pt x="35916" y="142473"/>
                  </a:lnTo>
                  <a:lnTo>
                    <a:pt x="21100" y="179924"/>
                  </a:lnTo>
                  <a:lnTo>
                    <a:pt x="10008" y="217832"/>
                  </a:lnTo>
                  <a:lnTo>
                    <a:pt x="2841" y="255875"/>
                  </a:lnTo>
                  <a:lnTo>
                    <a:pt x="717" y="293958"/>
                  </a:lnTo>
                  <a:lnTo>
                    <a:pt x="0" y="339696"/>
                  </a:lnTo>
                  <a:lnTo>
                    <a:pt x="4932" y="364538"/>
                  </a:lnTo>
                  <a:lnTo>
                    <a:pt x="26667" y="405943"/>
                  </a:lnTo>
                  <a:lnTo>
                    <a:pt x="36095" y="419925"/>
                  </a:lnTo>
                  <a:lnTo>
                    <a:pt x="66498" y="4463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1" name="SMARTInkShape-97"/>
            <p:cNvSpPr/>
            <p:nvPr>
              <p:custDataLst>
                <p:tags r:id="rId2"/>
              </p:custDataLst>
            </p:nvPr>
          </p:nvSpPr>
          <p:spPr>
            <a:xfrm>
              <a:off x="6029325" y="3566388"/>
              <a:ext cx="151407" cy="415063"/>
            </a:xfrm>
            <a:custGeom>
              <a:avLst/>
              <a:gdLst/>
              <a:ahLst/>
              <a:cxnLst/>
              <a:rect l="0" t="0" r="0" b="0"/>
              <a:pathLst>
                <a:path w="151407" h="415063">
                  <a:moveTo>
                    <a:pt x="66675" y="5487"/>
                  </a:moveTo>
                  <a:lnTo>
                    <a:pt x="66675" y="5487"/>
                  </a:lnTo>
                  <a:lnTo>
                    <a:pt x="66675" y="0"/>
                  </a:lnTo>
                  <a:lnTo>
                    <a:pt x="66675" y="4555"/>
                  </a:lnTo>
                  <a:lnTo>
                    <a:pt x="99788" y="48286"/>
                  </a:lnTo>
                  <a:lnTo>
                    <a:pt x="121272" y="82615"/>
                  </a:lnTo>
                  <a:lnTo>
                    <a:pt x="144852" y="129434"/>
                  </a:lnTo>
                  <a:lnTo>
                    <a:pt x="151406" y="176953"/>
                  </a:lnTo>
                  <a:lnTo>
                    <a:pt x="144599" y="221586"/>
                  </a:lnTo>
                  <a:lnTo>
                    <a:pt x="130242" y="262074"/>
                  </a:lnTo>
                  <a:lnTo>
                    <a:pt x="101190" y="309151"/>
                  </a:lnTo>
                  <a:lnTo>
                    <a:pt x="69797" y="349701"/>
                  </a:lnTo>
                  <a:lnTo>
                    <a:pt x="27732" y="388646"/>
                  </a:lnTo>
                  <a:lnTo>
                    <a:pt x="0" y="4150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2" name="SMARTInkShape-98"/>
            <p:cNvSpPr/>
            <p:nvPr>
              <p:custDataLst>
                <p:tags r:id="rId3"/>
              </p:custDataLst>
            </p:nvPr>
          </p:nvSpPr>
          <p:spPr>
            <a:xfrm>
              <a:off x="5886450" y="3714750"/>
              <a:ext cx="200026" cy="28576"/>
            </a:xfrm>
            <a:custGeom>
              <a:avLst/>
              <a:gdLst/>
              <a:ahLst/>
              <a:cxnLst/>
              <a:rect l="0" t="0" r="0" b="0"/>
              <a:pathLst>
                <a:path w="200026" h="28576">
                  <a:moveTo>
                    <a:pt x="0" y="28575"/>
                  </a:moveTo>
                  <a:lnTo>
                    <a:pt x="0" y="28575"/>
                  </a:lnTo>
                  <a:lnTo>
                    <a:pt x="0" y="14110"/>
                  </a:lnTo>
                  <a:lnTo>
                    <a:pt x="1059" y="12581"/>
                  </a:lnTo>
                  <a:lnTo>
                    <a:pt x="2822" y="11563"/>
                  </a:lnTo>
                  <a:lnTo>
                    <a:pt x="10361" y="10128"/>
                  </a:lnTo>
                  <a:lnTo>
                    <a:pt x="50112" y="9561"/>
                  </a:lnTo>
                  <a:lnTo>
                    <a:pt x="95578" y="1991"/>
                  </a:lnTo>
                  <a:lnTo>
                    <a:pt x="141860" y="262"/>
                  </a:lnTo>
                  <a:lnTo>
                    <a:pt x="187434" y="16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3" name="SMARTInkShape-99"/>
            <p:cNvSpPr/>
            <p:nvPr>
              <p:custDataLst>
                <p:tags r:id="rId4"/>
              </p:custDataLst>
            </p:nvPr>
          </p:nvSpPr>
          <p:spPr>
            <a:xfrm>
              <a:off x="5953125" y="3600450"/>
              <a:ext cx="17087" cy="352426"/>
            </a:xfrm>
            <a:custGeom>
              <a:avLst/>
              <a:gdLst/>
              <a:ahLst/>
              <a:cxnLst/>
              <a:rect l="0" t="0" r="0" b="0"/>
              <a:pathLst>
                <a:path w="17087" h="3524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8201" y="40704"/>
                  </a:lnTo>
                  <a:lnTo>
                    <a:pt x="10322" y="84319"/>
                  </a:lnTo>
                  <a:lnTo>
                    <a:pt x="15994" y="121174"/>
                  </a:lnTo>
                  <a:lnTo>
                    <a:pt x="17086" y="158905"/>
                  </a:lnTo>
                  <a:lnTo>
                    <a:pt x="12236" y="196896"/>
                  </a:lnTo>
                  <a:lnTo>
                    <a:pt x="10328" y="234964"/>
                  </a:lnTo>
                  <a:lnTo>
                    <a:pt x="9684" y="280108"/>
                  </a:lnTo>
                  <a:lnTo>
                    <a:pt x="9546" y="322245"/>
                  </a:lnTo>
                  <a:lnTo>
                    <a:pt x="9526" y="350233"/>
                  </a:lnTo>
                  <a:lnTo>
                    <a:pt x="8467" y="350964"/>
                  </a:lnTo>
                  <a:lnTo>
                    <a:pt x="0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4" name="SMARTInkShape-100"/>
            <p:cNvSpPr/>
            <p:nvPr>
              <p:custDataLst>
                <p:tags r:id="rId5"/>
              </p:custDataLst>
            </p:nvPr>
          </p:nvSpPr>
          <p:spPr>
            <a:xfrm>
              <a:off x="5695953" y="3696098"/>
              <a:ext cx="171448" cy="284663"/>
            </a:xfrm>
            <a:custGeom>
              <a:avLst/>
              <a:gdLst/>
              <a:ahLst/>
              <a:cxnLst/>
              <a:rect l="0" t="0" r="0" b="0"/>
              <a:pathLst>
                <a:path w="171448" h="284663">
                  <a:moveTo>
                    <a:pt x="9522" y="28177"/>
                  </a:moveTo>
                  <a:lnTo>
                    <a:pt x="9522" y="28177"/>
                  </a:lnTo>
                  <a:lnTo>
                    <a:pt x="9522" y="71176"/>
                  </a:lnTo>
                  <a:lnTo>
                    <a:pt x="9522" y="108167"/>
                  </a:lnTo>
                  <a:lnTo>
                    <a:pt x="6700" y="143600"/>
                  </a:lnTo>
                  <a:lnTo>
                    <a:pt x="1983" y="186555"/>
                  </a:lnTo>
                  <a:lnTo>
                    <a:pt x="586" y="231031"/>
                  </a:lnTo>
                  <a:lnTo>
                    <a:pt x="31" y="277495"/>
                  </a:lnTo>
                  <a:lnTo>
                    <a:pt x="0" y="284662"/>
                  </a:lnTo>
                  <a:lnTo>
                    <a:pt x="5054" y="280091"/>
                  </a:lnTo>
                  <a:lnTo>
                    <a:pt x="7537" y="272078"/>
                  </a:lnTo>
                  <a:lnTo>
                    <a:pt x="10319" y="233863"/>
                  </a:lnTo>
                  <a:lnTo>
                    <a:pt x="17049" y="193425"/>
                  </a:lnTo>
                  <a:lnTo>
                    <a:pt x="25745" y="147930"/>
                  </a:lnTo>
                  <a:lnTo>
                    <a:pt x="36084" y="101995"/>
                  </a:lnTo>
                  <a:lnTo>
                    <a:pt x="52082" y="62161"/>
                  </a:lnTo>
                  <a:lnTo>
                    <a:pt x="82716" y="14896"/>
                  </a:lnTo>
                  <a:lnTo>
                    <a:pt x="95322" y="6399"/>
                  </a:lnTo>
                  <a:lnTo>
                    <a:pt x="113915" y="497"/>
                  </a:lnTo>
                  <a:lnTo>
                    <a:pt x="123300" y="0"/>
                  </a:lnTo>
                  <a:lnTo>
                    <a:pt x="127707" y="1984"/>
                  </a:lnTo>
                  <a:lnTo>
                    <a:pt x="135427" y="9833"/>
                  </a:lnTo>
                  <a:lnTo>
                    <a:pt x="152253" y="41035"/>
                  </a:lnTo>
                  <a:lnTo>
                    <a:pt x="159057" y="67265"/>
                  </a:lnTo>
                  <a:lnTo>
                    <a:pt x="166413" y="109629"/>
                  </a:lnTo>
                  <a:lnTo>
                    <a:pt x="170452" y="150099"/>
                  </a:lnTo>
                  <a:lnTo>
                    <a:pt x="171316" y="191315"/>
                  </a:lnTo>
                  <a:lnTo>
                    <a:pt x="171445" y="236449"/>
                  </a:lnTo>
                  <a:lnTo>
                    <a:pt x="171447" y="2472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5" name="SMARTInkShape-101"/>
            <p:cNvSpPr/>
            <p:nvPr>
              <p:custDataLst>
                <p:tags r:id="rId6"/>
              </p:custDataLst>
            </p:nvPr>
          </p:nvSpPr>
          <p:spPr>
            <a:xfrm>
              <a:off x="5498244" y="3678581"/>
              <a:ext cx="140557" cy="281731"/>
            </a:xfrm>
            <a:custGeom>
              <a:avLst/>
              <a:gdLst/>
              <a:ahLst/>
              <a:cxnLst/>
              <a:rect l="0" t="0" r="0" b="0"/>
              <a:pathLst>
                <a:path w="140557" h="281731">
                  <a:moveTo>
                    <a:pt x="26256" y="150469"/>
                  </a:moveTo>
                  <a:lnTo>
                    <a:pt x="26256" y="150469"/>
                  </a:lnTo>
                  <a:lnTo>
                    <a:pt x="39513" y="150469"/>
                  </a:lnTo>
                  <a:lnTo>
                    <a:pt x="45554" y="147647"/>
                  </a:lnTo>
                  <a:lnTo>
                    <a:pt x="67545" y="128079"/>
                  </a:lnTo>
                  <a:lnTo>
                    <a:pt x="100471" y="83540"/>
                  </a:lnTo>
                  <a:lnTo>
                    <a:pt x="106865" y="70981"/>
                  </a:lnTo>
                  <a:lnTo>
                    <a:pt x="117019" y="34042"/>
                  </a:lnTo>
                  <a:lnTo>
                    <a:pt x="112854" y="14500"/>
                  </a:lnTo>
                  <a:lnTo>
                    <a:pt x="109547" y="7842"/>
                  </a:lnTo>
                  <a:lnTo>
                    <a:pt x="107183" y="4584"/>
                  </a:lnTo>
                  <a:lnTo>
                    <a:pt x="103491" y="2412"/>
                  </a:lnTo>
                  <a:lnTo>
                    <a:pt x="93744" y="0"/>
                  </a:lnTo>
                  <a:lnTo>
                    <a:pt x="89239" y="414"/>
                  </a:lnTo>
                  <a:lnTo>
                    <a:pt x="81412" y="3697"/>
                  </a:lnTo>
                  <a:lnTo>
                    <a:pt x="60160" y="23092"/>
                  </a:lnTo>
                  <a:lnTo>
                    <a:pt x="42887" y="48522"/>
                  </a:lnTo>
                  <a:lnTo>
                    <a:pt x="24210" y="91683"/>
                  </a:lnTo>
                  <a:lnTo>
                    <a:pt x="5508" y="136152"/>
                  </a:lnTo>
                  <a:lnTo>
                    <a:pt x="0" y="173156"/>
                  </a:lnTo>
                  <a:lnTo>
                    <a:pt x="3425" y="200818"/>
                  </a:lnTo>
                  <a:lnTo>
                    <a:pt x="17069" y="243256"/>
                  </a:lnTo>
                  <a:lnTo>
                    <a:pt x="29498" y="265576"/>
                  </a:lnTo>
                  <a:lnTo>
                    <a:pt x="44032" y="276767"/>
                  </a:lnTo>
                  <a:lnTo>
                    <a:pt x="61745" y="281730"/>
                  </a:lnTo>
                  <a:lnTo>
                    <a:pt x="85455" y="278143"/>
                  </a:lnTo>
                  <a:lnTo>
                    <a:pt x="107531" y="265322"/>
                  </a:lnTo>
                  <a:lnTo>
                    <a:pt x="140556" y="2361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6" name="SMARTInkShape-102"/>
            <p:cNvSpPr/>
            <p:nvPr>
              <p:custDataLst>
                <p:tags r:id="rId7"/>
              </p:custDataLst>
            </p:nvPr>
          </p:nvSpPr>
          <p:spPr>
            <a:xfrm>
              <a:off x="5324744" y="3686175"/>
              <a:ext cx="133082" cy="270815"/>
            </a:xfrm>
            <a:custGeom>
              <a:avLst/>
              <a:gdLst/>
              <a:ahLst/>
              <a:cxnLst/>
              <a:rect l="0" t="0" r="0" b="0"/>
              <a:pathLst>
                <a:path w="133082" h="270815">
                  <a:moveTo>
                    <a:pt x="28306" y="19050"/>
                  </a:moveTo>
                  <a:lnTo>
                    <a:pt x="28306" y="19050"/>
                  </a:lnTo>
                  <a:lnTo>
                    <a:pt x="20105" y="19050"/>
                  </a:lnTo>
                  <a:lnTo>
                    <a:pt x="19664" y="20108"/>
                  </a:lnTo>
                  <a:lnTo>
                    <a:pt x="12258" y="61865"/>
                  </a:lnTo>
                  <a:lnTo>
                    <a:pt x="9651" y="105396"/>
                  </a:lnTo>
                  <a:lnTo>
                    <a:pt x="1769" y="152482"/>
                  </a:lnTo>
                  <a:lnTo>
                    <a:pt x="0" y="198977"/>
                  </a:lnTo>
                  <a:lnTo>
                    <a:pt x="813" y="239871"/>
                  </a:lnTo>
                  <a:lnTo>
                    <a:pt x="7935" y="259744"/>
                  </a:lnTo>
                  <a:lnTo>
                    <a:pt x="8995" y="270814"/>
                  </a:lnTo>
                  <a:lnTo>
                    <a:pt x="9082" y="270501"/>
                  </a:lnTo>
                  <a:lnTo>
                    <a:pt x="9254" y="226709"/>
                  </a:lnTo>
                  <a:lnTo>
                    <a:pt x="14312" y="185070"/>
                  </a:lnTo>
                  <a:lnTo>
                    <a:pt x="20015" y="142625"/>
                  </a:lnTo>
                  <a:lnTo>
                    <a:pt x="36507" y="100218"/>
                  </a:lnTo>
                  <a:lnTo>
                    <a:pt x="64305" y="52869"/>
                  </a:lnTo>
                  <a:lnTo>
                    <a:pt x="89608" y="25895"/>
                  </a:lnTo>
                  <a:lnTo>
                    <a:pt x="13308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7" name="SMARTInkShape-103"/>
            <p:cNvSpPr/>
            <p:nvPr>
              <p:custDataLst>
                <p:tags r:id="rId8"/>
              </p:custDataLst>
            </p:nvPr>
          </p:nvSpPr>
          <p:spPr>
            <a:xfrm>
              <a:off x="5126796" y="3690937"/>
              <a:ext cx="150055" cy="242267"/>
            </a:xfrm>
            <a:custGeom>
              <a:avLst/>
              <a:gdLst/>
              <a:ahLst/>
              <a:cxnLst/>
              <a:rect l="0" t="0" r="0" b="0"/>
              <a:pathLst>
                <a:path w="150055" h="242267">
                  <a:moveTo>
                    <a:pt x="7179" y="138113"/>
                  </a:moveTo>
                  <a:lnTo>
                    <a:pt x="7179" y="138113"/>
                  </a:lnTo>
                  <a:lnTo>
                    <a:pt x="12236" y="133057"/>
                  </a:lnTo>
                  <a:lnTo>
                    <a:pt x="20363" y="130574"/>
                  </a:lnTo>
                  <a:lnTo>
                    <a:pt x="25493" y="129912"/>
                  </a:lnTo>
                  <a:lnTo>
                    <a:pt x="36838" y="123532"/>
                  </a:lnTo>
                  <a:lnTo>
                    <a:pt x="47877" y="113641"/>
                  </a:lnTo>
                  <a:lnTo>
                    <a:pt x="66409" y="92866"/>
                  </a:lnTo>
                  <a:lnTo>
                    <a:pt x="77955" y="83078"/>
                  </a:lnTo>
                  <a:lnTo>
                    <a:pt x="103844" y="52000"/>
                  </a:lnTo>
                  <a:lnTo>
                    <a:pt x="108350" y="41280"/>
                  </a:lnTo>
                  <a:lnTo>
                    <a:pt x="111743" y="8433"/>
                  </a:lnTo>
                  <a:lnTo>
                    <a:pt x="109038" y="3572"/>
                  </a:lnTo>
                  <a:lnTo>
                    <a:pt x="106835" y="794"/>
                  </a:lnTo>
                  <a:lnTo>
                    <a:pt x="104308" y="0"/>
                  </a:lnTo>
                  <a:lnTo>
                    <a:pt x="101565" y="530"/>
                  </a:lnTo>
                  <a:lnTo>
                    <a:pt x="79446" y="14040"/>
                  </a:lnTo>
                  <a:lnTo>
                    <a:pt x="45598" y="53610"/>
                  </a:lnTo>
                  <a:lnTo>
                    <a:pt x="24998" y="90729"/>
                  </a:lnTo>
                  <a:lnTo>
                    <a:pt x="10738" y="135182"/>
                  </a:lnTo>
                  <a:lnTo>
                    <a:pt x="552" y="175634"/>
                  </a:lnTo>
                  <a:lnTo>
                    <a:pt x="0" y="193947"/>
                  </a:lnTo>
                  <a:lnTo>
                    <a:pt x="5640" y="215099"/>
                  </a:lnTo>
                  <a:lnTo>
                    <a:pt x="11081" y="224540"/>
                  </a:lnTo>
                  <a:lnTo>
                    <a:pt x="25151" y="235805"/>
                  </a:lnTo>
                  <a:lnTo>
                    <a:pt x="42726" y="240789"/>
                  </a:lnTo>
                  <a:lnTo>
                    <a:pt x="61338" y="242266"/>
                  </a:lnTo>
                  <a:lnTo>
                    <a:pt x="85315" y="237647"/>
                  </a:lnTo>
                  <a:lnTo>
                    <a:pt x="107471" y="224519"/>
                  </a:lnTo>
                  <a:lnTo>
                    <a:pt x="150054" y="1857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8" name="SMARTInkShape-104"/>
            <p:cNvSpPr/>
            <p:nvPr>
              <p:custDataLst>
                <p:tags r:id="rId9"/>
              </p:custDataLst>
            </p:nvPr>
          </p:nvSpPr>
          <p:spPr>
            <a:xfrm>
              <a:off x="4953000" y="3714750"/>
              <a:ext cx="85726" cy="19051"/>
            </a:xfrm>
            <a:custGeom>
              <a:avLst/>
              <a:gdLst/>
              <a:ahLst/>
              <a:cxnLst/>
              <a:rect l="0" t="0" r="0" b="0"/>
              <a:pathLst>
                <a:path w="85726" h="19051">
                  <a:moveTo>
                    <a:pt x="0" y="19050"/>
                  </a:moveTo>
                  <a:lnTo>
                    <a:pt x="0" y="19050"/>
                  </a:lnTo>
                  <a:lnTo>
                    <a:pt x="24909" y="17992"/>
                  </a:lnTo>
                  <a:lnTo>
                    <a:pt x="68052" y="9349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9" name="SMARTInkShape-105"/>
            <p:cNvSpPr/>
            <p:nvPr>
              <p:custDataLst>
                <p:tags r:id="rId10"/>
              </p:custDataLst>
            </p:nvPr>
          </p:nvSpPr>
          <p:spPr>
            <a:xfrm>
              <a:off x="5010150" y="3556942"/>
              <a:ext cx="114301" cy="405459"/>
            </a:xfrm>
            <a:custGeom>
              <a:avLst/>
              <a:gdLst/>
              <a:ahLst/>
              <a:cxnLst/>
              <a:rect l="0" t="0" r="0" b="0"/>
              <a:pathLst>
                <a:path w="114301" h="405459">
                  <a:moveTo>
                    <a:pt x="114300" y="24458"/>
                  </a:moveTo>
                  <a:lnTo>
                    <a:pt x="114300" y="24458"/>
                  </a:lnTo>
                  <a:lnTo>
                    <a:pt x="106099" y="16257"/>
                  </a:lnTo>
                  <a:lnTo>
                    <a:pt x="97432" y="14136"/>
                  </a:lnTo>
                  <a:lnTo>
                    <a:pt x="88605" y="8464"/>
                  </a:lnTo>
                  <a:lnTo>
                    <a:pt x="76142" y="6011"/>
                  </a:lnTo>
                  <a:lnTo>
                    <a:pt x="72985" y="5810"/>
                  </a:lnTo>
                  <a:lnTo>
                    <a:pt x="66658" y="2765"/>
                  </a:lnTo>
                  <a:lnTo>
                    <a:pt x="63488" y="471"/>
                  </a:lnTo>
                  <a:lnTo>
                    <a:pt x="60316" y="0"/>
                  </a:lnTo>
                  <a:lnTo>
                    <a:pt x="57145" y="744"/>
                  </a:lnTo>
                  <a:lnTo>
                    <a:pt x="47623" y="6848"/>
                  </a:lnTo>
                  <a:lnTo>
                    <a:pt x="41273" y="13456"/>
                  </a:lnTo>
                  <a:lnTo>
                    <a:pt x="25400" y="40975"/>
                  </a:lnTo>
                  <a:lnTo>
                    <a:pt x="17064" y="82529"/>
                  </a:lnTo>
                  <a:lnTo>
                    <a:pt x="11014" y="124946"/>
                  </a:lnTo>
                  <a:lnTo>
                    <a:pt x="4910" y="161595"/>
                  </a:lnTo>
                  <a:lnTo>
                    <a:pt x="970" y="205358"/>
                  </a:lnTo>
                  <a:lnTo>
                    <a:pt x="192" y="250848"/>
                  </a:lnTo>
                  <a:lnTo>
                    <a:pt x="5094" y="295778"/>
                  </a:lnTo>
                  <a:lnTo>
                    <a:pt x="7591" y="331268"/>
                  </a:lnTo>
                  <a:lnTo>
                    <a:pt x="537" y="378151"/>
                  </a:lnTo>
                  <a:lnTo>
                    <a:pt x="0" y="4054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0" name="SMARTInkShape-106"/>
            <p:cNvSpPr/>
            <p:nvPr>
              <p:custDataLst>
                <p:tags r:id="rId11"/>
              </p:custDataLst>
            </p:nvPr>
          </p:nvSpPr>
          <p:spPr>
            <a:xfrm>
              <a:off x="4667250" y="3743325"/>
              <a:ext cx="171451" cy="9526"/>
            </a:xfrm>
            <a:custGeom>
              <a:avLst/>
              <a:gdLst/>
              <a:ahLst/>
              <a:cxnLst/>
              <a:rect l="0" t="0" r="0" b="0"/>
              <a:pathLst>
                <a:path w="171451" h="9526">
                  <a:moveTo>
                    <a:pt x="0" y="9525"/>
                  </a:moveTo>
                  <a:lnTo>
                    <a:pt x="0" y="9525"/>
                  </a:lnTo>
                  <a:lnTo>
                    <a:pt x="43873" y="9525"/>
                  </a:lnTo>
                  <a:lnTo>
                    <a:pt x="87492" y="6703"/>
                  </a:lnTo>
                  <a:lnTo>
                    <a:pt x="131818" y="1324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1" name="SMARTInkShape-107"/>
            <p:cNvSpPr/>
            <p:nvPr>
              <p:custDataLst>
                <p:tags r:id="rId12"/>
              </p:custDataLst>
            </p:nvPr>
          </p:nvSpPr>
          <p:spPr>
            <a:xfrm>
              <a:off x="4724436" y="3554821"/>
              <a:ext cx="161890" cy="398055"/>
            </a:xfrm>
            <a:custGeom>
              <a:avLst/>
              <a:gdLst/>
              <a:ahLst/>
              <a:cxnLst/>
              <a:rect l="0" t="0" r="0" b="0"/>
              <a:pathLst>
                <a:path w="161890" h="398055">
                  <a:moveTo>
                    <a:pt x="161889" y="64679"/>
                  </a:moveTo>
                  <a:lnTo>
                    <a:pt x="161889" y="64679"/>
                  </a:lnTo>
                  <a:lnTo>
                    <a:pt x="160831" y="23175"/>
                  </a:lnTo>
                  <a:lnTo>
                    <a:pt x="156833" y="15188"/>
                  </a:lnTo>
                  <a:lnTo>
                    <a:pt x="143575" y="4742"/>
                  </a:lnTo>
                  <a:lnTo>
                    <a:pt x="131298" y="0"/>
                  </a:lnTo>
                  <a:lnTo>
                    <a:pt x="121481" y="1713"/>
                  </a:lnTo>
                  <a:lnTo>
                    <a:pt x="97933" y="11437"/>
                  </a:lnTo>
                  <a:lnTo>
                    <a:pt x="65305" y="38019"/>
                  </a:lnTo>
                  <a:lnTo>
                    <a:pt x="44581" y="66939"/>
                  </a:lnTo>
                  <a:lnTo>
                    <a:pt x="25804" y="112602"/>
                  </a:lnTo>
                  <a:lnTo>
                    <a:pt x="13809" y="157009"/>
                  </a:lnTo>
                  <a:lnTo>
                    <a:pt x="10343" y="200274"/>
                  </a:lnTo>
                  <a:lnTo>
                    <a:pt x="6920" y="236794"/>
                  </a:lnTo>
                  <a:lnTo>
                    <a:pt x="1338" y="282004"/>
                  </a:lnTo>
                  <a:lnTo>
                    <a:pt x="235" y="321508"/>
                  </a:lnTo>
                  <a:lnTo>
                    <a:pt x="0" y="364377"/>
                  </a:lnTo>
                  <a:lnTo>
                    <a:pt x="2802" y="375325"/>
                  </a:lnTo>
                  <a:lnTo>
                    <a:pt x="7508" y="387439"/>
                  </a:lnTo>
                  <a:lnTo>
                    <a:pt x="9489" y="3980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2" name="SMARTInkShape-108"/>
            <p:cNvSpPr/>
            <p:nvPr>
              <p:custDataLst>
                <p:tags r:id="rId13"/>
              </p:custDataLst>
            </p:nvPr>
          </p:nvSpPr>
          <p:spPr>
            <a:xfrm>
              <a:off x="4572000" y="36099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3" name="SMARTInkShape-109"/>
            <p:cNvSpPr/>
            <p:nvPr>
              <p:custDataLst>
                <p:tags r:id="rId14"/>
              </p:custDataLst>
            </p:nvPr>
          </p:nvSpPr>
          <p:spPr>
            <a:xfrm>
              <a:off x="4524375" y="3752850"/>
              <a:ext cx="28576" cy="209551"/>
            </a:xfrm>
            <a:custGeom>
              <a:avLst/>
              <a:gdLst/>
              <a:ahLst/>
              <a:cxnLst/>
              <a:rect l="0" t="0" r="0" b="0"/>
              <a:pathLst>
                <a:path w="28576" h="209551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7539" y="13183"/>
                  </a:lnTo>
                  <a:lnTo>
                    <a:pt x="16890" y="58307"/>
                  </a:lnTo>
                  <a:lnTo>
                    <a:pt x="21232" y="83245"/>
                  </a:lnTo>
                  <a:lnTo>
                    <a:pt x="26400" y="106862"/>
                  </a:lnTo>
                  <a:lnTo>
                    <a:pt x="28289" y="151617"/>
                  </a:lnTo>
                  <a:lnTo>
                    <a:pt x="28568" y="196375"/>
                  </a:lnTo>
                  <a:lnTo>
                    <a:pt x="28575" y="209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4" name="SMARTInkShape-110"/>
            <p:cNvSpPr/>
            <p:nvPr>
              <p:custDataLst>
                <p:tags r:id="rId15"/>
              </p:custDataLst>
            </p:nvPr>
          </p:nvSpPr>
          <p:spPr>
            <a:xfrm>
              <a:off x="4057650" y="3614120"/>
              <a:ext cx="398873" cy="347670"/>
            </a:xfrm>
            <a:custGeom>
              <a:avLst/>
              <a:gdLst/>
              <a:ahLst/>
              <a:cxnLst/>
              <a:rect l="0" t="0" r="0" b="0"/>
              <a:pathLst>
                <a:path w="398873" h="347670">
                  <a:moveTo>
                    <a:pt x="0" y="43480"/>
                  </a:moveTo>
                  <a:lnTo>
                    <a:pt x="0" y="43480"/>
                  </a:lnTo>
                  <a:lnTo>
                    <a:pt x="0" y="35279"/>
                  </a:lnTo>
                  <a:lnTo>
                    <a:pt x="5057" y="29291"/>
                  </a:lnTo>
                  <a:lnTo>
                    <a:pt x="24909" y="17786"/>
                  </a:lnTo>
                  <a:lnTo>
                    <a:pt x="49361" y="9526"/>
                  </a:lnTo>
                  <a:lnTo>
                    <a:pt x="91712" y="6199"/>
                  </a:lnTo>
                  <a:lnTo>
                    <a:pt x="132302" y="2800"/>
                  </a:lnTo>
                  <a:lnTo>
                    <a:pt x="159343" y="0"/>
                  </a:lnTo>
                  <a:lnTo>
                    <a:pt x="203258" y="4374"/>
                  </a:lnTo>
                  <a:lnTo>
                    <a:pt x="243551" y="12373"/>
                  </a:lnTo>
                  <a:lnTo>
                    <a:pt x="282301" y="22504"/>
                  </a:lnTo>
                  <a:lnTo>
                    <a:pt x="319536" y="38441"/>
                  </a:lnTo>
                  <a:lnTo>
                    <a:pt x="350088" y="57627"/>
                  </a:lnTo>
                  <a:lnTo>
                    <a:pt x="386624" y="96182"/>
                  </a:lnTo>
                  <a:lnTo>
                    <a:pt x="394083" y="115234"/>
                  </a:lnTo>
                  <a:lnTo>
                    <a:pt x="398872" y="156902"/>
                  </a:lnTo>
                  <a:lnTo>
                    <a:pt x="393882" y="176440"/>
                  </a:lnTo>
                  <a:lnTo>
                    <a:pt x="378488" y="214853"/>
                  </a:lnTo>
                  <a:lnTo>
                    <a:pt x="343502" y="253015"/>
                  </a:lnTo>
                  <a:lnTo>
                    <a:pt x="304919" y="288305"/>
                  </a:lnTo>
                  <a:lnTo>
                    <a:pt x="261667" y="315972"/>
                  </a:lnTo>
                  <a:lnTo>
                    <a:pt x="219963" y="334215"/>
                  </a:lnTo>
                  <a:lnTo>
                    <a:pt x="176623" y="346219"/>
                  </a:lnTo>
                  <a:lnTo>
                    <a:pt x="156167" y="347669"/>
                  </a:lnTo>
                  <a:lnTo>
                    <a:pt x="145960" y="345186"/>
                  </a:lnTo>
                  <a:lnTo>
                    <a:pt x="121919" y="331998"/>
                  </a:lnTo>
                  <a:lnTo>
                    <a:pt x="117686" y="325874"/>
                  </a:lnTo>
                  <a:lnTo>
                    <a:pt x="115303" y="316476"/>
                  </a:lnTo>
                  <a:lnTo>
                    <a:pt x="114300" y="3006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5" name="SMARTInkShape-111"/>
            <p:cNvSpPr/>
            <p:nvPr>
              <p:custDataLst>
                <p:tags r:id="rId16"/>
              </p:custDataLst>
            </p:nvPr>
          </p:nvSpPr>
          <p:spPr>
            <a:xfrm>
              <a:off x="4162425" y="3638550"/>
              <a:ext cx="19051" cy="285751"/>
            </a:xfrm>
            <a:custGeom>
              <a:avLst/>
              <a:gdLst/>
              <a:ahLst/>
              <a:cxnLst/>
              <a:rect l="0" t="0" r="0" b="0"/>
              <a:pathLst>
                <a:path w="19051" h="285751">
                  <a:moveTo>
                    <a:pt x="19050" y="0"/>
                  </a:moveTo>
                  <a:lnTo>
                    <a:pt x="19050" y="0"/>
                  </a:lnTo>
                  <a:lnTo>
                    <a:pt x="19050" y="5056"/>
                  </a:lnTo>
                  <a:lnTo>
                    <a:pt x="16228" y="10361"/>
                  </a:lnTo>
                  <a:lnTo>
                    <a:pt x="13994" y="13257"/>
                  </a:lnTo>
                  <a:lnTo>
                    <a:pt x="11511" y="22120"/>
                  </a:lnTo>
                  <a:lnTo>
                    <a:pt x="9641" y="68736"/>
                  </a:lnTo>
                  <a:lnTo>
                    <a:pt x="1334" y="115805"/>
                  </a:lnTo>
                  <a:lnTo>
                    <a:pt x="176" y="162123"/>
                  </a:lnTo>
                  <a:lnTo>
                    <a:pt x="16" y="208731"/>
                  </a:lnTo>
                  <a:lnTo>
                    <a:pt x="1" y="253952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185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Homogeneous Mixtures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91673"/>
            <a:ext cx="7576512" cy="514861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Solution</a:t>
            </a:r>
            <a:r>
              <a:rPr lang="en-US" dirty="0" smtClean="0"/>
              <a:t> –   A HM mixture of particles so        small that they cannot be seen with a microscope and will never settle to the bottom of their container. </a:t>
            </a:r>
          </a:p>
          <a:p>
            <a:pPr lvl="1"/>
            <a:r>
              <a:rPr lang="en-US" dirty="0" err="1" smtClean="0"/>
              <a:t>Exs</a:t>
            </a:r>
            <a:r>
              <a:rPr lang="en-US" dirty="0" smtClean="0"/>
              <a:t>. – Vinegar, Hydrogen </a:t>
            </a:r>
            <a:r>
              <a:rPr lang="en-US" dirty="0" err="1" smtClean="0"/>
              <a:t>Perioxide</a:t>
            </a:r>
            <a:r>
              <a:rPr lang="en-US" dirty="0" smtClean="0"/>
              <a:t> </a:t>
            </a:r>
          </a:p>
          <a:p>
            <a:r>
              <a:rPr lang="en-US" b="1" u="sng" dirty="0" smtClean="0"/>
              <a:t>Colloid</a:t>
            </a:r>
            <a:r>
              <a:rPr lang="en-US" dirty="0" smtClean="0"/>
              <a:t> – A HM mixture with particles that are larger than those in solutions but are not heavy enough to settle out. </a:t>
            </a:r>
          </a:p>
          <a:p>
            <a:pPr lvl="1"/>
            <a:r>
              <a:rPr lang="en-US" dirty="0" err="1" smtClean="0"/>
              <a:t>Exs</a:t>
            </a:r>
            <a:r>
              <a:rPr lang="en-US" dirty="0" smtClean="0"/>
              <a:t>. – Milk, Paint </a:t>
            </a:r>
          </a:p>
          <a:p>
            <a:pPr lvl="1"/>
            <a:endParaRPr lang="en-US" dirty="0" smtClean="0"/>
          </a:p>
          <a:p>
            <a:pPr marL="228600" lvl="1"/>
            <a:r>
              <a:rPr lang="en-US" b="1" dirty="0" smtClean="0"/>
              <a:t>How to tell a solution from a colloid?  </a:t>
            </a:r>
            <a:r>
              <a:rPr lang="en-US" dirty="0" smtClean="0"/>
              <a:t>A solution is       see-through, a colloid is not and will scatter light.         This is called the </a:t>
            </a:r>
            <a:r>
              <a:rPr lang="en-US" b="1" dirty="0" smtClean="0"/>
              <a:t>Tyndall Effect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2050" name="Picture 2" descr="Image result for solution vs colloid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455" y="897399"/>
            <a:ext cx="2939089" cy="481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94" name="SMARTInkShape-Group16"/>
          <p:cNvGrpSpPr/>
          <p:nvPr/>
        </p:nvGrpSpPr>
        <p:grpSpPr>
          <a:xfrm>
            <a:off x="10301582" y="5295900"/>
            <a:ext cx="1061439" cy="914401"/>
            <a:chOff x="10301582" y="5295900"/>
            <a:chExt cx="1061439" cy="914401"/>
          </a:xfrm>
        </p:grpSpPr>
        <p:sp>
          <p:nvSpPr>
            <p:cNvPr id="2085" name="SMARTInkShape-112"/>
            <p:cNvSpPr/>
            <p:nvPr>
              <p:custDataLst>
                <p:tags r:id="rId6"/>
              </p:custDataLst>
            </p:nvPr>
          </p:nvSpPr>
          <p:spPr>
            <a:xfrm>
              <a:off x="10839450" y="5295900"/>
              <a:ext cx="285751" cy="437841"/>
            </a:xfrm>
            <a:custGeom>
              <a:avLst/>
              <a:gdLst/>
              <a:ahLst/>
              <a:cxnLst/>
              <a:rect l="0" t="0" r="0" b="0"/>
              <a:pathLst>
                <a:path w="285751" h="437841">
                  <a:moveTo>
                    <a:pt x="85725" y="0"/>
                  </a:moveTo>
                  <a:lnTo>
                    <a:pt x="85725" y="0"/>
                  </a:lnTo>
                  <a:lnTo>
                    <a:pt x="85725" y="5057"/>
                  </a:lnTo>
                  <a:lnTo>
                    <a:pt x="100913" y="50419"/>
                  </a:lnTo>
                  <a:lnTo>
                    <a:pt x="106835" y="96429"/>
                  </a:lnTo>
                  <a:lnTo>
                    <a:pt x="112089" y="136521"/>
                  </a:lnTo>
                  <a:lnTo>
                    <a:pt x="116467" y="179093"/>
                  </a:lnTo>
                  <a:lnTo>
                    <a:pt x="121645" y="218518"/>
                  </a:lnTo>
                  <a:lnTo>
                    <a:pt x="128451" y="264708"/>
                  </a:lnTo>
                  <a:lnTo>
                    <a:pt x="138929" y="310952"/>
                  </a:lnTo>
                  <a:lnTo>
                    <a:pt x="144918" y="351759"/>
                  </a:lnTo>
                  <a:lnTo>
                    <a:pt x="152473" y="397845"/>
                  </a:lnTo>
                  <a:lnTo>
                    <a:pt x="161797" y="437100"/>
                  </a:lnTo>
                  <a:lnTo>
                    <a:pt x="159048" y="437684"/>
                  </a:lnTo>
                  <a:lnTo>
                    <a:pt x="156831" y="437840"/>
                  </a:lnTo>
                  <a:lnTo>
                    <a:pt x="155355" y="436884"/>
                  </a:lnTo>
                  <a:lnTo>
                    <a:pt x="154369" y="435190"/>
                  </a:lnTo>
                  <a:lnTo>
                    <a:pt x="153713" y="433001"/>
                  </a:lnTo>
                  <a:lnTo>
                    <a:pt x="143997" y="420827"/>
                  </a:lnTo>
                  <a:lnTo>
                    <a:pt x="129684" y="403972"/>
                  </a:lnTo>
                  <a:lnTo>
                    <a:pt x="114830" y="367546"/>
                  </a:lnTo>
                  <a:lnTo>
                    <a:pt x="104932" y="332211"/>
                  </a:lnTo>
                  <a:lnTo>
                    <a:pt x="92475" y="294930"/>
                  </a:lnTo>
                  <a:lnTo>
                    <a:pt x="78200" y="254251"/>
                  </a:lnTo>
                  <a:lnTo>
                    <a:pt x="70090" y="214328"/>
                  </a:lnTo>
                  <a:lnTo>
                    <a:pt x="62043" y="179568"/>
                  </a:lnTo>
                  <a:lnTo>
                    <a:pt x="51897" y="145281"/>
                  </a:lnTo>
                  <a:lnTo>
                    <a:pt x="43413" y="105250"/>
                  </a:lnTo>
                  <a:lnTo>
                    <a:pt x="26549" y="58253"/>
                  </a:lnTo>
                  <a:lnTo>
                    <a:pt x="19180" y="47809"/>
                  </a:lnTo>
                  <a:lnTo>
                    <a:pt x="19052" y="92683"/>
                  </a:lnTo>
                  <a:lnTo>
                    <a:pt x="19050" y="135286"/>
                  </a:lnTo>
                  <a:lnTo>
                    <a:pt x="11511" y="178408"/>
                  </a:lnTo>
                  <a:lnTo>
                    <a:pt x="8728" y="218932"/>
                  </a:lnTo>
                  <a:lnTo>
                    <a:pt x="179" y="266395"/>
                  </a:lnTo>
                  <a:lnTo>
                    <a:pt x="11" y="275649"/>
                  </a:lnTo>
                  <a:lnTo>
                    <a:pt x="0" y="231164"/>
                  </a:lnTo>
                  <a:lnTo>
                    <a:pt x="7541" y="186761"/>
                  </a:lnTo>
                  <a:lnTo>
                    <a:pt x="14188" y="144018"/>
                  </a:lnTo>
                  <a:lnTo>
                    <a:pt x="19149" y="105001"/>
                  </a:lnTo>
                  <a:lnTo>
                    <a:pt x="32181" y="62237"/>
                  </a:lnTo>
                  <a:lnTo>
                    <a:pt x="47682" y="31648"/>
                  </a:lnTo>
                  <a:lnTo>
                    <a:pt x="60336" y="16482"/>
                  </a:lnTo>
                  <a:lnTo>
                    <a:pt x="66681" y="12617"/>
                  </a:lnTo>
                  <a:lnTo>
                    <a:pt x="79025" y="10440"/>
                  </a:lnTo>
                  <a:lnTo>
                    <a:pt x="120816" y="9578"/>
                  </a:lnTo>
                  <a:lnTo>
                    <a:pt x="146083" y="10594"/>
                  </a:lnTo>
                  <a:lnTo>
                    <a:pt x="190698" y="18168"/>
                  </a:lnTo>
                  <a:lnTo>
                    <a:pt x="235146" y="23990"/>
                  </a:lnTo>
                  <a:lnTo>
                    <a:pt x="266973" y="35273"/>
                  </a:lnTo>
                  <a:lnTo>
                    <a:pt x="28575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6" name="SMARTInkShape-113"/>
            <p:cNvSpPr/>
            <p:nvPr>
              <p:custDataLst>
                <p:tags r:id="rId7"/>
              </p:custDataLst>
            </p:nvPr>
          </p:nvSpPr>
          <p:spPr>
            <a:xfrm>
              <a:off x="11183604" y="5536570"/>
              <a:ext cx="179417" cy="634762"/>
            </a:xfrm>
            <a:custGeom>
              <a:avLst/>
              <a:gdLst/>
              <a:ahLst/>
              <a:cxnLst/>
              <a:rect l="0" t="0" r="0" b="0"/>
              <a:pathLst>
                <a:path w="179417" h="634762">
                  <a:moveTo>
                    <a:pt x="160671" y="330830"/>
                  </a:moveTo>
                  <a:lnTo>
                    <a:pt x="160671" y="330830"/>
                  </a:lnTo>
                  <a:lnTo>
                    <a:pt x="160671" y="325774"/>
                  </a:lnTo>
                  <a:lnTo>
                    <a:pt x="157849" y="320469"/>
                  </a:lnTo>
                  <a:lnTo>
                    <a:pt x="113040" y="273678"/>
                  </a:lnTo>
                  <a:lnTo>
                    <a:pt x="100698" y="264154"/>
                  </a:lnTo>
                  <a:lnTo>
                    <a:pt x="86457" y="257452"/>
                  </a:lnTo>
                  <a:lnTo>
                    <a:pt x="67107" y="255187"/>
                  </a:lnTo>
                  <a:lnTo>
                    <a:pt x="62312" y="257117"/>
                  </a:lnTo>
                  <a:lnTo>
                    <a:pt x="54161" y="264908"/>
                  </a:lnTo>
                  <a:lnTo>
                    <a:pt x="43622" y="281193"/>
                  </a:lnTo>
                  <a:lnTo>
                    <a:pt x="30580" y="320869"/>
                  </a:lnTo>
                  <a:lnTo>
                    <a:pt x="20996" y="358100"/>
                  </a:lnTo>
                  <a:lnTo>
                    <a:pt x="11454" y="401116"/>
                  </a:lnTo>
                  <a:lnTo>
                    <a:pt x="2981" y="442201"/>
                  </a:lnTo>
                  <a:lnTo>
                    <a:pt x="0" y="486361"/>
                  </a:lnTo>
                  <a:lnTo>
                    <a:pt x="176" y="526726"/>
                  </a:lnTo>
                  <a:lnTo>
                    <a:pt x="9180" y="572647"/>
                  </a:lnTo>
                  <a:lnTo>
                    <a:pt x="24267" y="614949"/>
                  </a:lnTo>
                  <a:lnTo>
                    <a:pt x="30549" y="625734"/>
                  </a:lnTo>
                  <a:lnTo>
                    <a:pt x="34765" y="629032"/>
                  </a:lnTo>
                  <a:lnTo>
                    <a:pt x="45094" y="632698"/>
                  </a:lnTo>
                  <a:lnTo>
                    <a:pt x="62809" y="634761"/>
                  </a:lnTo>
                  <a:lnTo>
                    <a:pt x="81463" y="630316"/>
                  </a:lnTo>
                  <a:lnTo>
                    <a:pt x="91249" y="622332"/>
                  </a:lnTo>
                  <a:lnTo>
                    <a:pt x="117113" y="585195"/>
                  </a:lnTo>
                  <a:lnTo>
                    <a:pt x="138976" y="539198"/>
                  </a:lnTo>
                  <a:lnTo>
                    <a:pt x="153185" y="499107"/>
                  </a:lnTo>
                  <a:lnTo>
                    <a:pt x="163694" y="468062"/>
                  </a:lnTo>
                  <a:lnTo>
                    <a:pt x="171892" y="433097"/>
                  </a:lnTo>
                  <a:lnTo>
                    <a:pt x="176241" y="396390"/>
                  </a:lnTo>
                  <a:lnTo>
                    <a:pt x="178175" y="358910"/>
                  </a:lnTo>
                  <a:lnTo>
                    <a:pt x="179034" y="321085"/>
                  </a:lnTo>
                  <a:lnTo>
                    <a:pt x="179416" y="283107"/>
                  </a:lnTo>
                  <a:lnTo>
                    <a:pt x="178527" y="246120"/>
                  </a:lnTo>
                  <a:lnTo>
                    <a:pt x="174603" y="212042"/>
                  </a:lnTo>
                  <a:lnTo>
                    <a:pt x="172156" y="176436"/>
                  </a:lnTo>
                  <a:lnTo>
                    <a:pt x="170008" y="141560"/>
                  </a:lnTo>
                  <a:lnTo>
                    <a:pt x="162850" y="98126"/>
                  </a:lnTo>
                  <a:lnTo>
                    <a:pt x="150948" y="51168"/>
                  </a:lnTo>
                  <a:lnTo>
                    <a:pt x="132079" y="10337"/>
                  </a:lnTo>
                  <a:lnTo>
                    <a:pt x="125738" y="3179"/>
                  </a:lnTo>
                  <a:lnTo>
                    <a:pt x="119392" y="0"/>
                  </a:lnTo>
                  <a:lnTo>
                    <a:pt x="117277" y="209"/>
                  </a:lnTo>
                  <a:lnTo>
                    <a:pt x="115867" y="1407"/>
                  </a:lnTo>
                  <a:lnTo>
                    <a:pt x="114927" y="3265"/>
                  </a:lnTo>
                  <a:lnTo>
                    <a:pt x="113156" y="41372"/>
                  </a:lnTo>
                  <a:lnTo>
                    <a:pt x="113068" y="84956"/>
                  </a:lnTo>
                  <a:lnTo>
                    <a:pt x="113052" y="124629"/>
                  </a:lnTo>
                  <a:lnTo>
                    <a:pt x="115871" y="169897"/>
                  </a:lnTo>
                  <a:lnTo>
                    <a:pt x="119592" y="202154"/>
                  </a:lnTo>
                  <a:lnTo>
                    <a:pt x="121248" y="237657"/>
                  </a:lnTo>
                  <a:lnTo>
                    <a:pt x="124805" y="271781"/>
                  </a:lnTo>
                  <a:lnTo>
                    <a:pt x="128856" y="304586"/>
                  </a:lnTo>
                  <a:lnTo>
                    <a:pt x="130657" y="336805"/>
                  </a:lnTo>
                  <a:lnTo>
                    <a:pt x="134279" y="368763"/>
                  </a:lnTo>
                  <a:lnTo>
                    <a:pt x="139446" y="413683"/>
                  </a:lnTo>
                  <a:lnTo>
                    <a:pt x="140976" y="453804"/>
                  </a:lnTo>
                  <a:lnTo>
                    <a:pt x="141493" y="500231"/>
                  </a:lnTo>
                  <a:lnTo>
                    <a:pt x="150255" y="544984"/>
                  </a:lnTo>
                  <a:lnTo>
                    <a:pt x="151146" y="5594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7" name="SMARTInkShape-114"/>
            <p:cNvSpPr/>
            <p:nvPr>
              <p:custDataLst>
                <p:tags r:id="rId8"/>
              </p:custDataLst>
            </p:nvPr>
          </p:nvSpPr>
          <p:spPr>
            <a:xfrm>
              <a:off x="11020425" y="57054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8" name="SMARTInkShape-115"/>
            <p:cNvSpPr/>
            <p:nvPr>
              <p:custDataLst>
                <p:tags r:id="rId9"/>
              </p:custDataLst>
            </p:nvPr>
          </p:nvSpPr>
          <p:spPr>
            <a:xfrm>
              <a:off x="11058525" y="5876925"/>
              <a:ext cx="26365" cy="285751"/>
            </a:xfrm>
            <a:custGeom>
              <a:avLst/>
              <a:gdLst/>
              <a:ahLst/>
              <a:cxnLst/>
              <a:rect l="0" t="0" r="0" b="0"/>
              <a:pathLst>
                <a:path w="26365" h="285751">
                  <a:moveTo>
                    <a:pt x="0" y="0"/>
                  </a:moveTo>
                  <a:lnTo>
                    <a:pt x="0" y="0"/>
                  </a:lnTo>
                  <a:lnTo>
                    <a:pt x="0" y="13257"/>
                  </a:lnTo>
                  <a:lnTo>
                    <a:pt x="15188" y="58809"/>
                  </a:lnTo>
                  <a:lnTo>
                    <a:pt x="21110" y="98400"/>
                  </a:lnTo>
                  <a:lnTo>
                    <a:pt x="26364" y="134283"/>
                  </a:lnTo>
                  <a:lnTo>
                    <a:pt x="25098" y="168904"/>
                  </a:lnTo>
                  <a:lnTo>
                    <a:pt x="20245" y="214104"/>
                  </a:lnTo>
                  <a:lnTo>
                    <a:pt x="19207" y="255684"/>
                  </a:lnTo>
                  <a:lnTo>
                    <a:pt x="19050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9" name="SMARTInkShape-116"/>
            <p:cNvSpPr/>
            <p:nvPr>
              <p:custDataLst>
                <p:tags r:id="rId10"/>
              </p:custDataLst>
            </p:nvPr>
          </p:nvSpPr>
          <p:spPr>
            <a:xfrm>
              <a:off x="10869348" y="5877546"/>
              <a:ext cx="112536" cy="246801"/>
            </a:xfrm>
            <a:custGeom>
              <a:avLst/>
              <a:gdLst/>
              <a:ahLst/>
              <a:cxnLst/>
              <a:rect l="0" t="0" r="0" b="0"/>
              <a:pathLst>
                <a:path w="112536" h="246801">
                  <a:moveTo>
                    <a:pt x="8202" y="47004"/>
                  </a:moveTo>
                  <a:lnTo>
                    <a:pt x="8202" y="47004"/>
                  </a:lnTo>
                  <a:lnTo>
                    <a:pt x="8202" y="37871"/>
                  </a:lnTo>
                  <a:lnTo>
                    <a:pt x="7144" y="77146"/>
                  </a:lnTo>
                  <a:lnTo>
                    <a:pt x="0" y="115349"/>
                  </a:lnTo>
                  <a:lnTo>
                    <a:pt x="6390" y="161524"/>
                  </a:lnTo>
                  <a:lnTo>
                    <a:pt x="12901" y="199447"/>
                  </a:lnTo>
                  <a:lnTo>
                    <a:pt x="24378" y="228850"/>
                  </a:lnTo>
                  <a:lnTo>
                    <a:pt x="30561" y="238244"/>
                  </a:lnTo>
                  <a:lnTo>
                    <a:pt x="34749" y="241172"/>
                  </a:lnTo>
                  <a:lnTo>
                    <a:pt x="49699" y="245293"/>
                  </a:lnTo>
                  <a:lnTo>
                    <a:pt x="68139" y="246800"/>
                  </a:lnTo>
                  <a:lnTo>
                    <a:pt x="74705" y="244105"/>
                  </a:lnTo>
                  <a:lnTo>
                    <a:pt x="77937" y="241905"/>
                  </a:lnTo>
                  <a:lnTo>
                    <a:pt x="97092" y="216432"/>
                  </a:lnTo>
                  <a:lnTo>
                    <a:pt x="100626" y="203798"/>
                  </a:lnTo>
                  <a:lnTo>
                    <a:pt x="109626" y="160628"/>
                  </a:lnTo>
                  <a:lnTo>
                    <a:pt x="112535" y="113590"/>
                  </a:lnTo>
                  <a:lnTo>
                    <a:pt x="102557" y="66042"/>
                  </a:lnTo>
                  <a:lnTo>
                    <a:pt x="87460" y="27090"/>
                  </a:lnTo>
                  <a:lnTo>
                    <a:pt x="71685" y="6451"/>
                  </a:lnTo>
                  <a:lnTo>
                    <a:pt x="62523" y="2522"/>
                  </a:lnTo>
                  <a:lnTo>
                    <a:pt x="44449" y="0"/>
                  </a:lnTo>
                  <a:lnTo>
                    <a:pt x="37365" y="2477"/>
                  </a:lnTo>
                  <a:lnTo>
                    <a:pt x="30689" y="6048"/>
                  </a:lnTo>
                  <a:lnTo>
                    <a:pt x="20980" y="9116"/>
                  </a:lnTo>
                  <a:lnTo>
                    <a:pt x="8202" y="184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0" name="SMARTInkShape-117"/>
            <p:cNvSpPr/>
            <p:nvPr>
              <p:custDataLst>
                <p:tags r:id="rId11"/>
              </p:custDataLst>
            </p:nvPr>
          </p:nvSpPr>
          <p:spPr>
            <a:xfrm>
              <a:off x="10782429" y="5629390"/>
              <a:ext cx="36649" cy="561861"/>
            </a:xfrm>
            <a:custGeom>
              <a:avLst/>
              <a:gdLst/>
              <a:ahLst/>
              <a:cxnLst/>
              <a:rect l="0" t="0" r="0" b="0"/>
              <a:pathLst>
                <a:path w="36649" h="561861">
                  <a:moveTo>
                    <a:pt x="28446" y="9410"/>
                  </a:moveTo>
                  <a:lnTo>
                    <a:pt x="28446" y="9410"/>
                  </a:lnTo>
                  <a:lnTo>
                    <a:pt x="28446" y="0"/>
                  </a:lnTo>
                  <a:lnTo>
                    <a:pt x="33503" y="10032"/>
                  </a:lnTo>
                  <a:lnTo>
                    <a:pt x="36648" y="31468"/>
                  </a:lnTo>
                  <a:lnTo>
                    <a:pt x="31164" y="76875"/>
                  </a:lnTo>
                  <a:lnTo>
                    <a:pt x="29654" y="109245"/>
                  </a:lnTo>
                  <a:lnTo>
                    <a:pt x="26161" y="144798"/>
                  </a:lnTo>
                  <a:lnTo>
                    <a:pt x="21081" y="181766"/>
                  </a:lnTo>
                  <a:lnTo>
                    <a:pt x="15295" y="219362"/>
                  </a:lnTo>
                  <a:lnTo>
                    <a:pt x="12018" y="260061"/>
                  </a:lnTo>
                  <a:lnTo>
                    <a:pt x="9503" y="301785"/>
                  </a:lnTo>
                  <a:lnTo>
                    <a:pt x="4858" y="341496"/>
                  </a:lnTo>
                  <a:lnTo>
                    <a:pt x="2087" y="377490"/>
                  </a:lnTo>
                  <a:lnTo>
                    <a:pt x="855" y="411126"/>
                  </a:lnTo>
                  <a:lnTo>
                    <a:pt x="308" y="443714"/>
                  </a:lnTo>
                  <a:lnTo>
                    <a:pt x="0" y="486755"/>
                  </a:lnTo>
                  <a:lnTo>
                    <a:pt x="7427" y="531339"/>
                  </a:lnTo>
                  <a:lnTo>
                    <a:pt x="9580" y="544062"/>
                  </a:lnTo>
                  <a:lnTo>
                    <a:pt x="18921" y="5618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1" name="SMARTInkShape-118"/>
            <p:cNvSpPr/>
            <p:nvPr>
              <p:custDataLst>
                <p:tags r:id="rId12"/>
              </p:custDataLst>
            </p:nvPr>
          </p:nvSpPr>
          <p:spPr>
            <a:xfrm>
              <a:off x="10687050" y="5667375"/>
              <a:ext cx="19051" cy="495301"/>
            </a:xfrm>
            <a:custGeom>
              <a:avLst/>
              <a:gdLst/>
              <a:ahLst/>
              <a:cxnLst/>
              <a:rect l="0" t="0" r="0" b="0"/>
              <a:pathLst>
                <a:path w="19051" h="495301">
                  <a:moveTo>
                    <a:pt x="0" y="0"/>
                  </a:moveTo>
                  <a:lnTo>
                    <a:pt x="0" y="0"/>
                  </a:lnTo>
                  <a:lnTo>
                    <a:pt x="0" y="40704"/>
                  </a:lnTo>
                  <a:lnTo>
                    <a:pt x="5488" y="84319"/>
                  </a:lnTo>
                  <a:lnTo>
                    <a:pt x="2096" y="123291"/>
                  </a:lnTo>
                  <a:lnTo>
                    <a:pt x="932" y="156396"/>
                  </a:lnTo>
                  <a:lnTo>
                    <a:pt x="415" y="189454"/>
                  </a:lnTo>
                  <a:lnTo>
                    <a:pt x="184" y="222843"/>
                  </a:lnTo>
                  <a:lnTo>
                    <a:pt x="82" y="258850"/>
                  </a:lnTo>
                  <a:lnTo>
                    <a:pt x="36" y="293197"/>
                  </a:lnTo>
                  <a:lnTo>
                    <a:pt x="11" y="339462"/>
                  </a:lnTo>
                  <a:lnTo>
                    <a:pt x="2825" y="379981"/>
                  </a:lnTo>
                  <a:lnTo>
                    <a:pt x="8202" y="426543"/>
                  </a:lnTo>
                  <a:lnTo>
                    <a:pt x="12173" y="465615"/>
                  </a:lnTo>
                  <a:lnTo>
                    <a:pt x="18447" y="486827"/>
                  </a:lnTo>
                  <a:lnTo>
                    <a:pt x="19050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2" name="SMARTInkShape-119"/>
            <p:cNvSpPr/>
            <p:nvPr>
              <p:custDataLst>
                <p:tags r:id="rId13"/>
              </p:custDataLst>
            </p:nvPr>
          </p:nvSpPr>
          <p:spPr>
            <a:xfrm>
              <a:off x="10487025" y="5877663"/>
              <a:ext cx="151843" cy="263871"/>
            </a:xfrm>
            <a:custGeom>
              <a:avLst/>
              <a:gdLst/>
              <a:ahLst/>
              <a:cxnLst/>
              <a:rect l="0" t="0" r="0" b="0"/>
              <a:pathLst>
                <a:path w="151843" h="263871">
                  <a:moveTo>
                    <a:pt x="38100" y="84987"/>
                  </a:moveTo>
                  <a:lnTo>
                    <a:pt x="38100" y="84987"/>
                  </a:lnTo>
                  <a:lnTo>
                    <a:pt x="38100" y="58163"/>
                  </a:lnTo>
                  <a:lnTo>
                    <a:pt x="39158" y="58637"/>
                  </a:lnTo>
                  <a:lnTo>
                    <a:pt x="43157" y="61987"/>
                  </a:lnTo>
                  <a:lnTo>
                    <a:pt x="43588" y="64362"/>
                  </a:lnTo>
                  <a:lnTo>
                    <a:pt x="42818" y="67004"/>
                  </a:lnTo>
                  <a:lnTo>
                    <a:pt x="41246" y="69823"/>
                  </a:lnTo>
                  <a:lnTo>
                    <a:pt x="38721" y="90615"/>
                  </a:lnTo>
                  <a:lnTo>
                    <a:pt x="38182" y="133353"/>
                  </a:lnTo>
                  <a:lnTo>
                    <a:pt x="45650" y="172796"/>
                  </a:lnTo>
                  <a:lnTo>
                    <a:pt x="52291" y="209224"/>
                  </a:lnTo>
                  <a:lnTo>
                    <a:pt x="63795" y="238330"/>
                  </a:lnTo>
                  <a:lnTo>
                    <a:pt x="79414" y="258900"/>
                  </a:lnTo>
                  <a:lnTo>
                    <a:pt x="88564" y="262823"/>
                  </a:lnTo>
                  <a:lnTo>
                    <a:pt x="93968" y="263870"/>
                  </a:lnTo>
                  <a:lnTo>
                    <a:pt x="98629" y="263509"/>
                  </a:lnTo>
                  <a:lnTo>
                    <a:pt x="106629" y="260286"/>
                  </a:lnTo>
                  <a:lnTo>
                    <a:pt x="117084" y="252521"/>
                  </a:lnTo>
                  <a:lnTo>
                    <a:pt x="126884" y="238461"/>
                  </a:lnTo>
                  <a:lnTo>
                    <a:pt x="142859" y="198174"/>
                  </a:lnTo>
                  <a:lnTo>
                    <a:pt x="149574" y="170383"/>
                  </a:lnTo>
                  <a:lnTo>
                    <a:pt x="151842" y="127491"/>
                  </a:lnTo>
                  <a:lnTo>
                    <a:pt x="151231" y="85857"/>
                  </a:lnTo>
                  <a:lnTo>
                    <a:pt x="139129" y="42533"/>
                  </a:lnTo>
                  <a:lnTo>
                    <a:pt x="112399" y="7668"/>
                  </a:lnTo>
                  <a:lnTo>
                    <a:pt x="102519" y="2998"/>
                  </a:lnTo>
                  <a:lnTo>
                    <a:pt x="78929" y="0"/>
                  </a:lnTo>
                  <a:lnTo>
                    <a:pt x="69300" y="2412"/>
                  </a:lnTo>
                  <a:lnTo>
                    <a:pt x="55106" y="12543"/>
                  </a:lnTo>
                  <a:lnTo>
                    <a:pt x="40317" y="28950"/>
                  </a:lnTo>
                  <a:lnTo>
                    <a:pt x="10948" y="72352"/>
                  </a:lnTo>
                  <a:lnTo>
                    <a:pt x="4866" y="85016"/>
                  </a:lnTo>
                  <a:lnTo>
                    <a:pt x="0" y="1135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3" name="SMARTInkShape-120"/>
            <p:cNvSpPr/>
            <p:nvPr>
              <p:custDataLst>
                <p:tags r:id="rId14"/>
              </p:custDataLst>
            </p:nvPr>
          </p:nvSpPr>
          <p:spPr>
            <a:xfrm>
              <a:off x="10301582" y="5658414"/>
              <a:ext cx="147344" cy="551887"/>
            </a:xfrm>
            <a:custGeom>
              <a:avLst/>
              <a:gdLst/>
              <a:ahLst/>
              <a:cxnLst/>
              <a:rect l="0" t="0" r="0" b="0"/>
              <a:pathLst>
                <a:path w="147344" h="551887">
                  <a:moveTo>
                    <a:pt x="147343" y="75636"/>
                  </a:moveTo>
                  <a:lnTo>
                    <a:pt x="147343" y="75636"/>
                  </a:lnTo>
                  <a:lnTo>
                    <a:pt x="139141" y="75636"/>
                  </a:lnTo>
                  <a:lnTo>
                    <a:pt x="146986" y="75636"/>
                  </a:lnTo>
                  <a:lnTo>
                    <a:pt x="140727" y="68032"/>
                  </a:lnTo>
                  <a:lnTo>
                    <a:pt x="138680" y="59389"/>
                  </a:lnTo>
                  <a:lnTo>
                    <a:pt x="138202" y="53246"/>
                  </a:lnTo>
                  <a:lnTo>
                    <a:pt x="137015" y="51185"/>
                  </a:lnTo>
                  <a:lnTo>
                    <a:pt x="135165" y="49810"/>
                  </a:lnTo>
                  <a:lnTo>
                    <a:pt x="132876" y="48893"/>
                  </a:lnTo>
                  <a:lnTo>
                    <a:pt x="131347" y="46166"/>
                  </a:lnTo>
                  <a:lnTo>
                    <a:pt x="128141" y="33272"/>
                  </a:lnTo>
                  <a:lnTo>
                    <a:pt x="118111" y="18898"/>
                  </a:lnTo>
                  <a:lnTo>
                    <a:pt x="113185" y="12320"/>
                  </a:lnTo>
                  <a:lnTo>
                    <a:pt x="110994" y="5867"/>
                  </a:lnTo>
                  <a:lnTo>
                    <a:pt x="108294" y="3723"/>
                  </a:lnTo>
                  <a:lnTo>
                    <a:pt x="92995" y="0"/>
                  </a:lnTo>
                  <a:lnTo>
                    <a:pt x="88616" y="2509"/>
                  </a:lnTo>
                  <a:lnTo>
                    <a:pt x="77182" y="12743"/>
                  </a:lnTo>
                  <a:lnTo>
                    <a:pt x="64732" y="33618"/>
                  </a:lnTo>
                  <a:lnTo>
                    <a:pt x="52081" y="70041"/>
                  </a:lnTo>
                  <a:lnTo>
                    <a:pt x="42565" y="105375"/>
                  </a:lnTo>
                  <a:lnTo>
                    <a:pt x="33041" y="145477"/>
                  </a:lnTo>
                  <a:lnTo>
                    <a:pt x="23518" y="190874"/>
                  </a:lnTo>
                  <a:lnTo>
                    <a:pt x="13993" y="237839"/>
                  </a:lnTo>
                  <a:lnTo>
                    <a:pt x="7291" y="285268"/>
                  </a:lnTo>
                  <a:lnTo>
                    <a:pt x="2484" y="332835"/>
                  </a:lnTo>
                  <a:lnTo>
                    <a:pt x="0" y="380443"/>
                  </a:lnTo>
                  <a:lnTo>
                    <a:pt x="3144" y="425241"/>
                  </a:lnTo>
                  <a:lnTo>
                    <a:pt x="6898" y="465325"/>
                  </a:lnTo>
                  <a:lnTo>
                    <a:pt x="17535" y="501191"/>
                  </a:lnTo>
                  <a:lnTo>
                    <a:pt x="33116" y="536273"/>
                  </a:lnTo>
                  <a:lnTo>
                    <a:pt x="42249" y="544241"/>
                  </a:lnTo>
                  <a:lnTo>
                    <a:pt x="53363" y="548489"/>
                  </a:lnTo>
                  <a:lnTo>
                    <a:pt x="90193" y="5518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00" name="SMARTInkShape-Group17"/>
          <p:cNvGrpSpPr/>
          <p:nvPr/>
        </p:nvGrpSpPr>
        <p:grpSpPr>
          <a:xfrm>
            <a:off x="8820150" y="5586095"/>
            <a:ext cx="971551" cy="680951"/>
            <a:chOff x="8820150" y="5586095"/>
            <a:chExt cx="971551" cy="680951"/>
          </a:xfrm>
        </p:grpSpPr>
        <p:sp>
          <p:nvSpPr>
            <p:cNvPr id="2095" name="SMARTInkShape-121"/>
            <p:cNvSpPr/>
            <p:nvPr>
              <p:custDataLst>
                <p:tags r:id="rId1"/>
              </p:custDataLst>
            </p:nvPr>
          </p:nvSpPr>
          <p:spPr>
            <a:xfrm>
              <a:off x="9610759" y="5586095"/>
              <a:ext cx="180942" cy="586106"/>
            </a:xfrm>
            <a:custGeom>
              <a:avLst/>
              <a:gdLst/>
              <a:ahLst/>
              <a:cxnLst/>
              <a:rect l="0" t="0" r="0" b="0"/>
              <a:pathLst>
                <a:path w="180942" h="586106">
                  <a:moveTo>
                    <a:pt x="38066" y="586105"/>
                  </a:moveTo>
                  <a:lnTo>
                    <a:pt x="38066" y="586105"/>
                  </a:lnTo>
                  <a:lnTo>
                    <a:pt x="38066" y="581049"/>
                  </a:lnTo>
                  <a:lnTo>
                    <a:pt x="40888" y="575744"/>
                  </a:lnTo>
                  <a:lnTo>
                    <a:pt x="44612" y="569858"/>
                  </a:lnTo>
                  <a:lnTo>
                    <a:pt x="55676" y="523357"/>
                  </a:lnTo>
                  <a:lnTo>
                    <a:pt x="64466" y="477771"/>
                  </a:lnTo>
                  <a:lnTo>
                    <a:pt x="65996" y="442175"/>
                  </a:lnTo>
                  <a:lnTo>
                    <a:pt x="66450" y="401995"/>
                  </a:lnTo>
                  <a:lnTo>
                    <a:pt x="66584" y="359399"/>
                  </a:lnTo>
                  <a:lnTo>
                    <a:pt x="66625" y="317144"/>
                  </a:lnTo>
                  <a:lnTo>
                    <a:pt x="66636" y="273932"/>
                  </a:lnTo>
                  <a:lnTo>
                    <a:pt x="66639" y="234318"/>
                  </a:lnTo>
                  <a:lnTo>
                    <a:pt x="66641" y="195769"/>
                  </a:lnTo>
                  <a:lnTo>
                    <a:pt x="63819" y="157536"/>
                  </a:lnTo>
                  <a:lnTo>
                    <a:pt x="58440" y="111747"/>
                  </a:lnTo>
                  <a:lnTo>
                    <a:pt x="57291" y="65302"/>
                  </a:lnTo>
                  <a:lnTo>
                    <a:pt x="56135" y="50895"/>
                  </a:lnTo>
                  <a:lnTo>
                    <a:pt x="46796" y="9720"/>
                  </a:lnTo>
                  <a:lnTo>
                    <a:pt x="44944" y="8174"/>
                  </a:lnTo>
                  <a:lnTo>
                    <a:pt x="42652" y="7143"/>
                  </a:lnTo>
                  <a:lnTo>
                    <a:pt x="41123" y="5397"/>
                  </a:lnTo>
                  <a:lnTo>
                    <a:pt x="38971" y="0"/>
                  </a:lnTo>
                  <a:lnTo>
                    <a:pt x="38669" y="635"/>
                  </a:lnTo>
                  <a:lnTo>
                    <a:pt x="38068" y="44079"/>
                  </a:lnTo>
                  <a:lnTo>
                    <a:pt x="40888" y="65319"/>
                  </a:lnTo>
                  <a:lnTo>
                    <a:pt x="43554" y="82653"/>
                  </a:lnTo>
                  <a:lnTo>
                    <a:pt x="38998" y="124029"/>
                  </a:lnTo>
                  <a:lnTo>
                    <a:pt x="35367" y="167617"/>
                  </a:lnTo>
                  <a:lnTo>
                    <a:pt x="26318" y="213847"/>
                  </a:lnTo>
                  <a:lnTo>
                    <a:pt x="21179" y="233448"/>
                  </a:lnTo>
                  <a:lnTo>
                    <a:pt x="19443" y="248921"/>
                  </a:lnTo>
                  <a:lnTo>
                    <a:pt x="10852" y="260596"/>
                  </a:lnTo>
                  <a:lnTo>
                    <a:pt x="10399" y="260091"/>
                  </a:lnTo>
                  <a:lnTo>
                    <a:pt x="1957" y="214180"/>
                  </a:lnTo>
                  <a:lnTo>
                    <a:pt x="228" y="175217"/>
                  </a:lnTo>
                  <a:lnTo>
                    <a:pt x="0" y="128732"/>
                  </a:lnTo>
                  <a:lnTo>
                    <a:pt x="7510" y="81258"/>
                  </a:lnTo>
                  <a:lnTo>
                    <a:pt x="11727" y="55520"/>
                  </a:lnTo>
                  <a:lnTo>
                    <a:pt x="19679" y="37312"/>
                  </a:lnTo>
                  <a:lnTo>
                    <a:pt x="24602" y="28930"/>
                  </a:lnTo>
                  <a:lnTo>
                    <a:pt x="28022" y="16701"/>
                  </a:lnTo>
                  <a:lnTo>
                    <a:pt x="29254" y="16002"/>
                  </a:lnTo>
                  <a:lnTo>
                    <a:pt x="44757" y="14727"/>
                  </a:lnTo>
                  <a:lnTo>
                    <a:pt x="50918" y="14660"/>
                  </a:lnTo>
                  <a:lnTo>
                    <a:pt x="52984" y="15700"/>
                  </a:lnTo>
                  <a:lnTo>
                    <a:pt x="54361" y="17451"/>
                  </a:lnTo>
                  <a:lnTo>
                    <a:pt x="55280" y="19678"/>
                  </a:lnTo>
                  <a:lnTo>
                    <a:pt x="102633" y="61664"/>
                  </a:lnTo>
                  <a:lnTo>
                    <a:pt x="149341" y="105791"/>
                  </a:lnTo>
                  <a:lnTo>
                    <a:pt x="180941" y="1289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6" name="SMARTInkShape-122"/>
            <p:cNvSpPr/>
            <p:nvPr>
              <p:custDataLst>
                <p:tags r:id="rId2"/>
              </p:custDataLst>
            </p:nvPr>
          </p:nvSpPr>
          <p:spPr>
            <a:xfrm>
              <a:off x="9496425" y="6162675"/>
              <a:ext cx="28576" cy="1"/>
            </a:xfrm>
            <a:custGeom>
              <a:avLst/>
              <a:gdLst/>
              <a:ahLst/>
              <a:cxnLst/>
              <a:rect l="0" t="0" r="0" b="0"/>
              <a:pathLst>
                <a:path w="28576" h="1">
                  <a:moveTo>
                    <a:pt x="28575" y="0"/>
                  </a:moveTo>
                  <a:lnTo>
                    <a:pt x="2857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7" name="SMARTInkShape-123"/>
            <p:cNvSpPr/>
            <p:nvPr>
              <p:custDataLst>
                <p:tags r:id="rId3"/>
              </p:custDataLst>
            </p:nvPr>
          </p:nvSpPr>
          <p:spPr>
            <a:xfrm>
              <a:off x="9286875" y="5705475"/>
              <a:ext cx="38101" cy="495301"/>
            </a:xfrm>
            <a:custGeom>
              <a:avLst/>
              <a:gdLst/>
              <a:ahLst/>
              <a:cxnLst/>
              <a:rect l="0" t="0" r="0" b="0"/>
              <a:pathLst>
                <a:path w="38101" h="495301">
                  <a:moveTo>
                    <a:pt x="38100" y="0"/>
                  </a:moveTo>
                  <a:lnTo>
                    <a:pt x="38100" y="0"/>
                  </a:lnTo>
                  <a:lnTo>
                    <a:pt x="37042" y="34173"/>
                  </a:lnTo>
                  <a:lnTo>
                    <a:pt x="30560" y="70603"/>
                  </a:lnTo>
                  <a:lnTo>
                    <a:pt x="26341" y="105939"/>
                  </a:lnTo>
                  <a:lnTo>
                    <a:pt x="21210" y="143220"/>
                  </a:lnTo>
                  <a:lnTo>
                    <a:pt x="19690" y="183899"/>
                  </a:lnTo>
                  <a:lnTo>
                    <a:pt x="19239" y="229467"/>
                  </a:lnTo>
                  <a:lnTo>
                    <a:pt x="19106" y="273660"/>
                  </a:lnTo>
                  <a:lnTo>
                    <a:pt x="16244" y="313565"/>
                  </a:lnTo>
                  <a:lnTo>
                    <a:pt x="11516" y="352199"/>
                  </a:lnTo>
                  <a:lnTo>
                    <a:pt x="7293" y="390458"/>
                  </a:lnTo>
                  <a:lnTo>
                    <a:pt x="1440" y="436256"/>
                  </a:lnTo>
                  <a:lnTo>
                    <a:pt x="85" y="480863"/>
                  </a:lnTo>
                  <a:lnTo>
                    <a:pt x="0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8" name="SMARTInkShape-124"/>
            <p:cNvSpPr/>
            <p:nvPr>
              <p:custDataLst>
                <p:tags r:id="rId4"/>
              </p:custDataLst>
            </p:nvPr>
          </p:nvSpPr>
          <p:spPr>
            <a:xfrm>
              <a:off x="9144000" y="5934532"/>
              <a:ext cx="95141" cy="246618"/>
            </a:xfrm>
            <a:custGeom>
              <a:avLst/>
              <a:gdLst/>
              <a:ahLst/>
              <a:cxnLst/>
              <a:rect l="0" t="0" r="0" b="0"/>
              <a:pathLst>
                <a:path w="95141" h="246618">
                  <a:moveTo>
                    <a:pt x="0" y="47168"/>
                  </a:moveTo>
                  <a:lnTo>
                    <a:pt x="0" y="47168"/>
                  </a:lnTo>
                  <a:lnTo>
                    <a:pt x="8201" y="47168"/>
                  </a:lnTo>
                  <a:lnTo>
                    <a:pt x="14189" y="52225"/>
                  </a:lnTo>
                  <a:lnTo>
                    <a:pt x="16890" y="57529"/>
                  </a:lnTo>
                  <a:lnTo>
                    <a:pt x="17610" y="60425"/>
                  </a:lnTo>
                  <a:lnTo>
                    <a:pt x="17032" y="63415"/>
                  </a:lnTo>
                  <a:lnTo>
                    <a:pt x="11322" y="75816"/>
                  </a:lnTo>
                  <a:lnTo>
                    <a:pt x="8537" y="118451"/>
                  </a:lnTo>
                  <a:lnTo>
                    <a:pt x="889" y="164852"/>
                  </a:lnTo>
                  <a:lnTo>
                    <a:pt x="1322" y="189987"/>
                  </a:lnTo>
                  <a:lnTo>
                    <a:pt x="7682" y="210252"/>
                  </a:lnTo>
                  <a:lnTo>
                    <a:pt x="22401" y="230635"/>
                  </a:lnTo>
                  <a:lnTo>
                    <a:pt x="31803" y="240641"/>
                  </a:lnTo>
                  <a:lnTo>
                    <a:pt x="38124" y="244280"/>
                  </a:lnTo>
                  <a:lnTo>
                    <a:pt x="45748" y="246617"/>
                  </a:lnTo>
                  <a:lnTo>
                    <a:pt x="49614" y="244115"/>
                  </a:lnTo>
                  <a:lnTo>
                    <a:pt x="73103" y="220614"/>
                  </a:lnTo>
                  <a:lnTo>
                    <a:pt x="88910" y="187588"/>
                  </a:lnTo>
                  <a:lnTo>
                    <a:pt x="94415" y="144917"/>
                  </a:lnTo>
                  <a:lnTo>
                    <a:pt x="95140" y="104451"/>
                  </a:lnTo>
                  <a:lnTo>
                    <a:pt x="94159" y="83074"/>
                  </a:lnTo>
                  <a:lnTo>
                    <a:pt x="75951" y="37700"/>
                  </a:lnTo>
                  <a:lnTo>
                    <a:pt x="63451" y="17311"/>
                  </a:lnTo>
                  <a:lnTo>
                    <a:pt x="57128" y="12731"/>
                  </a:lnTo>
                  <a:lnTo>
                    <a:pt x="50791" y="9639"/>
                  </a:lnTo>
                  <a:lnTo>
                    <a:pt x="41273" y="3004"/>
                  </a:lnTo>
                  <a:lnTo>
                    <a:pt x="31749" y="569"/>
                  </a:lnTo>
                  <a:lnTo>
                    <a:pt x="25400" y="0"/>
                  </a:lnTo>
                  <a:lnTo>
                    <a:pt x="19050" y="2568"/>
                  </a:lnTo>
                  <a:lnTo>
                    <a:pt x="12700" y="6179"/>
                  </a:lnTo>
                  <a:lnTo>
                    <a:pt x="0" y="90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9" name="SMARTInkShape-125"/>
            <p:cNvSpPr/>
            <p:nvPr>
              <p:custDataLst>
                <p:tags r:id="rId5"/>
              </p:custDataLst>
            </p:nvPr>
          </p:nvSpPr>
          <p:spPr>
            <a:xfrm>
              <a:off x="8820150" y="5763180"/>
              <a:ext cx="323159" cy="503866"/>
            </a:xfrm>
            <a:custGeom>
              <a:avLst/>
              <a:gdLst/>
              <a:ahLst/>
              <a:cxnLst/>
              <a:rect l="0" t="0" r="0" b="0"/>
              <a:pathLst>
                <a:path w="323159" h="503866">
                  <a:moveTo>
                    <a:pt x="161925" y="28020"/>
                  </a:moveTo>
                  <a:lnTo>
                    <a:pt x="161925" y="28020"/>
                  </a:lnTo>
                  <a:lnTo>
                    <a:pt x="161925" y="50410"/>
                  </a:lnTo>
                  <a:lnTo>
                    <a:pt x="162984" y="52471"/>
                  </a:lnTo>
                  <a:lnTo>
                    <a:pt x="164747" y="53846"/>
                  </a:lnTo>
                  <a:lnTo>
                    <a:pt x="166982" y="54763"/>
                  </a:lnTo>
                  <a:lnTo>
                    <a:pt x="168471" y="56431"/>
                  </a:lnTo>
                  <a:lnTo>
                    <a:pt x="170568" y="61721"/>
                  </a:lnTo>
                  <a:lnTo>
                    <a:pt x="170862" y="61070"/>
                  </a:lnTo>
                  <a:lnTo>
                    <a:pt x="171447" y="43361"/>
                  </a:lnTo>
                  <a:lnTo>
                    <a:pt x="170390" y="41422"/>
                  </a:lnTo>
                  <a:lnTo>
                    <a:pt x="168626" y="40130"/>
                  </a:lnTo>
                  <a:lnTo>
                    <a:pt x="166393" y="39268"/>
                  </a:lnTo>
                  <a:lnTo>
                    <a:pt x="164903" y="37636"/>
                  </a:lnTo>
                  <a:lnTo>
                    <a:pt x="163249" y="33000"/>
                  </a:lnTo>
                  <a:lnTo>
                    <a:pt x="161128" y="21399"/>
                  </a:lnTo>
                  <a:lnTo>
                    <a:pt x="155457" y="12064"/>
                  </a:lnTo>
                  <a:lnTo>
                    <a:pt x="153759" y="5760"/>
                  </a:lnTo>
                  <a:lnTo>
                    <a:pt x="152248" y="3655"/>
                  </a:lnTo>
                  <a:lnTo>
                    <a:pt x="150182" y="2253"/>
                  </a:lnTo>
                  <a:lnTo>
                    <a:pt x="142218" y="276"/>
                  </a:lnTo>
                  <a:lnTo>
                    <a:pt x="139262" y="0"/>
                  </a:lnTo>
                  <a:lnTo>
                    <a:pt x="136233" y="1932"/>
                  </a:lnTo>
                  <a:lnTo>
                    <a:pt x="120945" y="17418"/>
                  </a:lnTo>
                  <a:lnTo>
                    <a:pt x="109845" y="26483"/>
                  </a:lnTo>
                  <a:lnTo>
                    <a:pt x="92754" y="49437"/>
                  </a:lnTo>
                  <a:lnTo>
                    <a:pt x="68476" y="95007"/>
                  </a:lnTo>
                  <a:lnTo>
                    <a:pt x="45237" y="133915"/>
                  </a:lnTo>
                  <a:lnTo>
                    <a:pt x="29358" y="181270"/>
                  </a:lnTo>
                  <a:lnTo>
                    <a:pt x="16029" y="226331"/>
                  </a:lnTo>
                  <a:lnTo>
                    <a:pt x="10810" y="272352"/>
                  </a:lnTo>
                  <a:lnTo>
                    <a:pt x="9695" y="317802"/>
                  </a:lnTo>
                  <a:lnTo>
                    <a:pt x="14632" y="338483"/>
                  </a:lnTo>
                  <a:lnTo>
                    <a:pt x="22797" y="352960"/>
                  </a:lnTo>
                  <a:lnTo>
                    <a:pt x="31920" y="363952"/>
                  </a:lnTo>
                  <a:lnTo>
                    <a:pt x="38176" y="367823"/>
                  </a:lnTo>
                  <a:lnTo>
                    <a:pt x="41325" y="368856"/>
                  </a:lnTo>
                  <a:lnTo>
                    <a:pt x="60928" y="365252"/>
                  </a:lnTo>
                  <a:lnTo>
                    <a:pt x="106431" y="348476"/>
                  </a:lnTo>
                  <a:lnTo>
                    <a:pt x="152618" y="332791"/>
                  </a:lnTo>
                  <a:lnTo>
                    <a:pt x="200054" y="316941"/>
                  </a:lnTo>
                  <a:lnTo>
                    <a:pt x="247654" y="306126"/>
                  </a:lnTo>
                  <a:lnTo>
                    <a:pt x="286486" y="304410"/>
                  </a:lnTo>
                  <a:lnTo>
                    <a:pt x="302784" y="309351"/>
                  </a:lnTo>
                  <a:lnTo>
                    <a:pt x="312018" y="317450"/>
                  </a:lnTo>
                  <a:lnTo>
                    <a:pt x="318591" y="327047"/>
                  </a:lnTo>
                  <a:lnTo>
                    <a:pt x="321513" y="334841"/>
                  </a:lnTo>
                  <a:lnTo>
                    <a:pt x="323158" y="350234"/>
                  </a:lnTo>
                  <a:lnTo>
                    <a:pt x="318588" y="368201"/>
                  </a:lnTo>
                  <a:lnTo>
                    <a:pt x="294164" y="407094"/>
                  </a:lnTo>
                  <a:lnTo>
                    <a:pt x="250760" y="453358"/>
                  </a:lnTo>
                  <a:lnTo>
                    <a:pt x="212720" y="486504"/>
                  </a:lnTo>
                  <a:lnTo>
                    <a:pt x="180778" y="499663"/>
                  </a:lnTo>
                  <a:lnTo>
                    <a:pt x="133416" y="503865"/>
                  </a:lnTo>
                  <a:lnTo>
                    <a:pt x="112085" y="503092"/>
                  </a:lnTo>
                  <a:lnTo>
                    <a:pt x="66731" y="484965"/>
                  </a:lnTo>
                  <a:lnTo>
                    <a:pt x="21286" y="456638"/>
                  </a:lnTo>
                  <a:lnTo>
                    <a:pt x="6792" y="443943"/>
                  </a:lnTo>
                  <a:lnTo>
                    <a:pt x="3019" y="437594"/>
                  </a:lnTo>
                  <a:lnTo>
                    <a:pt x="0" y="4185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44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/>
              <a:t>Heterogenous</a:t>
            </a:r>
            <a:r>
              <a:rPr lang="en-US" sz="4800" b="1" dirty="0" smtClean="0"/>
              <a:t> Mixtures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958" y="1531157"/>
            <a:ext cx="8176647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Suspension</a:t>
            </a:r>
            <a:r>
              <a:rPr lang="en-US" dirty="0" smtClean="0"/>
              <a:t>  - A HT mixture containing liquid in     which visible particles separate. </a:t>
            </a:r>
          </a:p>
          <a:p>
            <a:pPr marL="0" indent="0">
              <a:buNone/>
            </a:pPr>
            <a:r>
              <a:rPr lang="en-US" dirty="0" err="1" smtClean="0"/>
              <a:t>Exs</a:t>
            </a:r>
            <a:r>
              <a:rPr lang="en-US" dirty="0" smtClean="0"/>
              <a:t>. Muddy water, oil and vinegar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Image result for suspension mix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605" y="810243"/>
            <a:ext cx="2781150" cy="4784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30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 - &amp;quot;Pure Substances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Mixtures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Homogeneous Mixtures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Heterogenous Mixtures&amp;quot;&quot;/&gt;&lt;property id=&quot;20307&quot; value=&quot;259&quot;/&gt;&lt;/object&gt;&lt;/object&gt;&lt;object type=&quot;8&quot; unique_id=&quot;10014&quot;&gt;&lt;/object&gt;&lt;/object&gt;&lt;/database&gt;"/>
  <p:tag name="MMPROD_NEXTUNIQUEID" val="1001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298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Pure Substances</vt:lpstr>
      <vt:lpstr>Mixtures</vt:lpstr>
      <vt:lpstr>Homogeneous Mixtures</vt:lpstr>
      <vt:lpstr>Heterogenous Mixtures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dvsd</cp:lastModifiedBy>
  <cp:revision>15</cp:revision>
  <dcterms:created xsi:type="dcterms:W3CDTF">2017-04-04T00:35:11Z</dcterms:created>
  <dcterms:modified xsi:type="dcterms:W3CDTF">2017-04-06T18:20:33Z</dcterms:modified>
</cp:coreProperties>
</file>